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99" r:id="rId5"/>
    <p:sldId id="302" r:id="rId6"/>
    <p:sldId id="300" r:id="rId7"/>
    <p:sldId id="303" r:id="rId8"/>
    <p:sldId id="285" r:id="rId9"/>
    <p:sldId id="304" r:id="rId10"/>
    <p:sldId id="305" r:id="rId11"/>
    <p:sldId id="286" r:id="rId12"/>
    <p:sldId id="287" r:id="rId13"/>
    <p:sldId id="288" r:id="rId14"/>
    <p:sldId id="293" r:id="rId15"/>
    <p:sldId id="294" r:id="rId16"/>
    <p:sldId id="290" r:id="rId17"/>
    <p:sldId id="30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84B2"/>
    <a:srgbClr val="84678E"/>
    <a:srgbClr val="BAA713"/>
    <a:srgbClr val="6DB1CA"/>
    <a:srgbClr val="7FB948"/>
    <a:srgbClr val="B09A0D"/>
    <a:srgbClr val="AAAC1B"/>
    <a:srgbClr val="548146"/>
    <a:srgbClr val="46703C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874B9-15B7-413F-8C40-089D371C116B}" v="27" dt="2023-12-26T12:12:32.409"/>
    <p1510:client id="{979E393F-5134-4DF2-78C0-C4CBAB16B35C}" v="26" dt="2023-12-26T12:20:55.491"/>
    <p1510:client id="{AFBC9432-FD93-7A06-EE98-D95A5B7E7BAB}" v="2" dt="2023-12-26T20:52:32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72" autoAdjust="0"/>
    <p:restoredTop sz="86384" autoAdjust="0"/>
  </p:normalViewPr>
  <p:slideViewPr>
    <p:cSldViewPr snapToGrid="0">
      <p:cViewPr varScale="1">
        <p:scale>
          <a:sx n="52" d="100"/>
          <a:sy n="52" d="100"/>
        </p:scale>
        <p:origin x="67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S::deborah_shaw@wycliffeassociates.org::79bf7848-a030-4096-934a-3abbfde4984a" providerId="AD" clId="Web-{3EE993B5-DA85-1E4C-E255-AF3E8B2615C8}"/>
    <pc:docChg chg="addSld modSld">
      <pc:chgData name="Deborah Shaw" userId="S::deborah_shaw@wycliffeassociates.org::79bf7848-a030-4096-934a-3abbfde4984a" providerId="AD" clId="Web-{3EE993B5-DA85-1E4C-E255-AF3E8B2615C8}" dt="2023-12-19T05:21:08.678" v="97" actId="1076"/>
      <pc:docMkLst>
        <pc:docMk/>
      </pc:docMkLst>
      <pc:sldChg chg="delAnim">
        <pc:chgData name="Deborah Shaw" userId="S::deborah_shaw@wycliffeassociates.org::79bf7848-a030-4096-934a-3abbfde4984a" providerId="AD" clId="Web-{3EE993B5-DA85-1E4C-E255-AF3E8B2615C8}" dt="2023-12-19T05:11:55.163" v="16"/>
        <pc:sldMkLst>
          <pc:docMk/>
          <pc:sldMk cId="669494444" sldId="285"/>
        </pc:sldMkLst>
      </pc:sldChg>
      <pc:sldChg chg="delAnim">
        <pc:chgData name="Deborah Shaw" userId="S::deborah_shaw@wycliffeassociates.org::79bf7848-a030-4096-934a-3abbfde4984a" providerId="AD" clId="Web-{3EE993B5-DA85-1E4C-E255-AF3E8B2615C8}" dt="2023-12-19T05:12:21.710" v="18"/>
        <pc:sldMkLst>
          <pc:docMk/>
          <pc:sldMk cId="285893299" sldId="286"/>
        </pc:sldMkLst>
      </pc:sldChg>
      <pc:sldChg chg="delAnim">
        <pc:chgData name="Deborah Shaw" userId="S::deborah_shaw@wycliffeassociates.org::79bf7848-a030-4096-934a-3abbfde4984a" providerId="AD" clId="Web-{3EE993B5-DA85-1E4C-E255-AF3E8B2615C8}" dt="2023-12-19T05:13:16.133" v="39"/>
        <pc:sldMkLst>
          <pc:docMk/>
          <pc:sldMk cId="2391263695" sldId="287"/>
        </pc:sldMkLst>
      </pc:sldChg>
      <pc:sldChg chg="delAnim">
        <pc:chgData name="Deborah Shaw" userId="S::deborah_shaw@wycliffeassociates.org::79bf7848-a030-4096-934a-3abbfde4984a" providerId="AD" clId="Web-{3EE993B5-DA85-1E4C-E255-AF3E8B2615C8}" dt="2023-12-19T05:13:24.570" v="43"/>
        <pc:sldMkLst>
          <pc:docMk/>
          <pc:sldMk cId="3432013067" sldId="288"/>
        </pc:sldMkLst>
      </pc:sldChg>
      <pc:sldChg chg="delSp delAnim">
        <pc:chgData name="Deborah Shaw" userId="S::deborah_shaw@wycliffeassociates.org::79bf7848-a030-4096-934a-3abbfde4984a" providerId="AD" clId="Web-{3EE993B5-DA85-1E4C-E255-AF3E8B2615C8}" dt="2023-12-19T05:11:29.756" v="11"/>
        <pc:sldMkLst>
          <pc:docMk/>
          <pc:sldMk cId="3165154610" sldId="289"/>
        </pc:sldMkLst>
        <pc:spChg chg="del">
          <ac:chgData name="Deborah Shaw" userId="S::deborah_shaw@wycliffeassociates.org::79bf7848-a030-4096-934a-3abbfde4984a" providerId="AD" clId="Web-{3EE993B5-DA85-1E4C-E255-AF3E8B2615C8}" dt="2023-12-19T05:10:22.192" v="2"/>
          <ac:spMkLst>
            <pc:docMk/>
            <pc:sldMk cId="3165154610" sldId="289"/>
            <ac:spMk id="4" creationId="{CD8CDBCD-F2E3-806C-54B4-6B28CCD4714F}"/>
          </ac:spMkLst>
        </pc:spChg>
      </pc:sldChg>
      <pc:sldChg chg="delAnim">
        <pc:chgData name="Deborah Shaw" userId="S::deborah_shaw@wycliffeassociates.org::79bf7848-a030-4096-934a-3abbfde4984a" providerId="AD" clId="Web-{3EE993B5-DA85-1E4C-E255-AF3E8B2615C8}" dt="2023-12-19T05:13:41.055" v="53"/>
        <pc:sldMkLst>
          <pc:docMk/>
          <pc:sldMk cId="39386352" sldId="293"/>
        </pc:sldMkLst>
      </pc:sldChg>
      <pc:sldChg chg="delAnim">
        <pc:chgData name="Deborah Shaw" userId="S::deborah_shaw@wycliffeassociates.org::79bf7848-a030-4096-934a-3abbfde4984a" providerId="AD" clId="Web-{3EE993B5-DA85-1E4C-E255-AF3E8B2615C8}" dt="2023-12-19T05:13:52.087" v="60"/>
        <pc:sldMkLst>
          <pc:docMk/>
          <pc:sldMk cId="1142703425" sldId="294"/>
        </pc:sldMkLst>
      </pc:sldChg>
      <pc:sldChg chg="add">
        <pc:chgData name="Deborah Shaw" userId="S::deborah_shaw@wycliffeassociates.org::79bf7848-a030-4096-934a-3abbfde4984a" providerId="AD" clId="Web-{3EE993B5-DA85-1E4C-E255-AF3E8B2615C8}" dt="2023-12-19T05:09:54.817" v="0"/>
        <pc:sldMkLst>
          <pc:docMk/>
          <pc:sldMk cId="3629754069" sldId="299"/>
        </pc:sldMkLst>
      </pc:sldChg>
      <pc:sldChg chg="addSp modSp new">
        <pc:chgData name="Deborah Shaw" userId="S::deborah_shaw@wycliffeassociates.org::79bf7848-a030-4096-934a-3abbfde4984a" providerId="AD" clId="Web-{3EE993B5-DA85-1E4C-E255-AF3E8B2615C8}" dt="2023-12-19T05:10:54.927" v="7" actId="20577"/>
        <pc:sldMkLst>
          <pc:docMk/>
          <pc:sldMk cId="3148065723" sldId="300"/>
        </pc:sldMkLst>
        <pc:spChg chg="mod">
          <ac:chgData name="Deborah Shaw" userId="S::deborah_shaw@wycliffeassociates.org::79bf7848-a030-4096-934a-3abbfde4984a" providerId="AD" clId="Web-{3EE993B5-DA85-1E4C-E255-AF3E8B2615C8}" dt="2023-12-19T05:10:54.927" v="7" actId="20577"/>
          <ac:spMkLst>
            <pc:docMk/>
            <pc:sldMk cId="3148065723" sldId="300"/>
            <ac:spMk id="2" creationId="{DEC3C302-A92A-E178-C7AF-513AD9367073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0:37.099" v="5" actId="14100"/>
          <ac:spMkLst>
            <pc:docMk/>
            <pc:sldMk cId="3148065723" sldId="300"/>
            <ac:spMk id="4" creationId="{0B85AB30-0EB3-6454-19C2-FA339506AAD4}"/>
          </ac:spMkLst>
        </pc:spChg>
      </pc:sldChg>
      <pc:sldChg chg="addSp modSp add replId">
        <pc:chgData name="Deborah Shaw" userId="S::deborah_shaw@wycliffeassociates.org::79bf7848-a030-4096-934a-3abbfde4984a" providerId="AD" clId="Web-{3EE993B5-DA85-1E4C-E255-AF3E8B2615C8}" dt="2023-12-19T05:21:08.678" v="97" actId="1076"/>
        <pc:sldMkLst>
          <pc:docMk/>
          <pc:sldMk cId="1503564095" sldId="301"/>
        </pc:sldMkLst>
        <pc:spChg chg="add mod">
          <ac:chgData name="Deborah Shaw" userId="S::deborah_shaw@wycliffeassociates.org::79bf7848-a030-4096-934a-3abbfde4984a" providerId="AD" clId="Web-{3EE993B5-DA85-1E4C-E255-AF3E8B2615C8}" dt="2023-12-19T05:17:35.559" v="65" actId="1076"/>
          <ac:spMkLst>
            <pc:docMk/>
            <pc:sldMk cId="1503564095" sldId="301"/>
            <ac:spMk id="2" creationId="{F9947AD4-8E24-7E07-93DE-4EB1B57C101F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7:45.888" v="67" actId="1076"/>
          <ac:spMkLst>
            <pc:docMk/>
            <pc:sldMk cId="1503564095" sldId="301"/>
            <ac:spMk id="3" creationId="{0D1C2585-2321-BEE6-A769-51C90ADDFF48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8:00.279" v="69" actId="1076"/>
          <ac:spMkLst>
            <pc:docMk/>
            <pc:sldMk cId="1503564095" sldId="301"/>
            <ac:spMk id="5" creationId="{BA533597-89D0-2B74-E150-D8F2CDD5F13E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8:11.529" v="71" actId="1076"/>
          <ac:spMkLst>
            <pc:docMk/>
            <pc:sldMk cId="1503564095" sldId="301"/>
            <ac:spMk id="6" creationId="{BCF083B4-9F01-DDE8-1D72-F807499D9EE6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8:57.254" v="78" actId="1076"/>
          <ac:spMkLst>
            <pc:docMk/>
            <pc:sldMk cId="1503564095" sldId="301"/>
            <ac:spMk id="7" creationId="{7404A6FF-8F75-1B21-BDB7-DCF506469797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8:53.941" v="77" actId="1076"/>
          <ac:spMkLst>
            <pc:docMk/>
            <pc:sldMk cId="1503564095" sldId="301"/>
            <ac:spMk id="8" creationId="{FAB37A75-BE16-BCF9-D5CD-B578F872875B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08.176" v="80" actId="1076"/>
          <ac:spMkLst>
            <pc:docMk/>
            <pc:sldMk cId="1503564095" sldId="301"/>
            <ac:spMk id="9" creationId="{BC6E85E2-2F1D-6AC1-5AD5-11442C5F0700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54.426" v="90" actId="1076"/>
          <ac:spMkLst>
            <pc:docMk/>
            <pc:sldMk cId="1503564095" sldId="301"/>
            <ac:spMk id="10" creationId="{D2BD2AD3-D3EA-0F57-107E-BE70F91AD04B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20:02.755" v="91" actId="1076"/>
          <ac:spMkLst>
            <pc:docMk/>
            <pc:sldMk cId="1503564095" sldId="301"/>
            <ac:spMk id="11" creationId="{98299E94-5C60-B205-8065-9E7908D47862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42.317" v="88" actId="1076"/>
          <ac:spMkLst>
            <pc:docMk/>
            <pc:sldMk cId="1503564095" sldId="301"/>
            <ac:spMk id="12" creationId="{627C9D5B-4721-E80C-405F-60B218D85D50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36.754" v="87" actId="1076"/>
          <ac:spMkLst>
            <pc:docMk/>
            <pc:sldMk cId="1503564095" sldId="301"/>
            <ac:spMk id="13" creationId="{F3B7BD7E-8ED3-6A1E-1BCE-578E95D9F927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19:29.442" v="86" actId="1076"/>
          <ac:spMkLst>
            <pc:docMk/>
            <pc:sldMk cId="1503564095" sldId="301"/>
            <ac:spMk id="14" creationId="{58D48565-B057-7C3B-992F-BEF76A6FFD03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20:34.724" v="95" actId="1076"/>
          <ac:spMkLst>
            <pc:docMk/>
            <pc:sldMk cId="1503564095" sldId="301"/>
            <ac:spMk id="17" creationId="{1777A195-4C8C-6ABC-2709-258609AF396A}"/>
          </ac:spMkLst>
        </pc:spChg>
        <pc:spChg chg="add mod">
          <ac:chgData name="Deborah Shaw" userId="S::deborah_shaw@wycliffeassociates.org::79bf7848-a030-4096-934a-3abbfde4984a" providerId="AD" clId="Web-{3EE993B5-DA85-1E4C-E255-AF3E8B2615C8}" dt="2023-12-19T05:21:08.678" v="97" actId="1076"/>
          <ac:spMkLst>
            <pc:docMk/>
            <pc:sldMk cId="1503564095" sldId="301"/>
            <ac:spMk id="20" creationId="{B69D1C23-3FBA-D446-09A7-E63F79886232}"/>
          </ac:spMkLst>
        </pc:spChg>
      </pc:sldChg>
    </pc:docChg>
  </pc:docChgLst>
  <pc:docChgLst>
    <pc:chgData name="Deborah Shaw" userId="79bf7848-a030-4096-934a-3abbfde4984a" providerId="ADAL" clId="{435CEB5A-C958-42DC-9BE8-A86A053A2136}"/>
    <pc:docChg chg="custSel modSld">
      <pc:chgData name="Deborah Shaw" userId="79bf7848-a030-4096-934a-3abbfde4984a" providerId="ADAL" clId="{435CEB5A-C958-42DC-9BE8-A86A053A2136}" dt="2023-12-02T05:20:43.527" v="14" actId="21"/>
      <pc:docMkLst>
        <pc:docMk/>
      </pc:docMkLst>
      <pc:sldChg chg="addSp delSp modSp mod delAnim">
        <pc:chgData name="Deborah Shaw" userId="79bf7848-a030-4096-934a-3abbfde4984a" providerId="ADAL" clId="{435CEB5A-C958-42DC-9BE8-A86A053A2136}" dt="2023-12-02T05:20:43.527" v="14" actId="21"/>
        <pc:sldMkLst>
          <pc:docMk/>
          <pc:sldMk cId="2399793145" sldId="290"/>
        </pc:sldMkLst>
        <pc:spChg chg="del">
          <ac:chgData name="Deborah Shaw" userId="79bf7848-a030-4096-934a-3abbfde4984a" providerId="ADAL" clId="{435CEB5A-C958-42DC-9BE8-A86A053A2136}" dt="2023-12-02T05:20:35.336" v="13" actId="21"/>
          <ac:spMkLst>
            <pc:docMk/>
            <pc:sldMk cId="2399793145" sldId="290"/>
            <ac:spMk id="2" creationId="{C4E277E3-0C3E-68B1-5741-5C8A558D27D9}"/>
          </ac:spMkLst>
        </pc:spChg>
        <pc:spChg chg="del">
          <ac:chgData name="Deborah Shaw" userId="79bf7848-a030-4096-934a-3abbfde4984a" providerId="ADAL" clId="{435CEB5A-C958-42DC-9BE8-A86A053A2136}" dt="2023-12-02T05:20:02.235" v="9" actId="21"/>
          <ac:spMkLst>
            <pc:docMk/>
            <pc:sldMk cId="2399793145" sldId="290"/>
            <ac:spMk id="5" creationId="{4B3574EA-59BC-61C8-0355-02AE386B02F1}"/>
          </ac:spMkLst>
        </pc:spChg>
        <pc:spChg chg="del">
          <ac:chgData name="Deborah Shaw" userId="79bf7848-a030-4096-934a-3abbfde4984a" providerId="ADAL" clId="{435CEB5A-C958-42DC-9BE8-A86A053A2136}" dt="2023-12-02T05:20:00.490" v="8" actId="21"/>
          <ac:spMkLst>
            <pc:docMk/>
            <pc:sldMk cId="2399793145" sldId="290"/>
            <ac:spMk id="6" creationId="{315A4CC9-F6E3-5987-2130-16DDD0F2BA0C}"/>
          </ac:spMkLst>
        </pc:spChg>
        <pc:spChg chg="del">
          <ac:chgData name="Deborah Shaw" userId="79bf7848-a030-4096-934a-3abbfde4984a" providerId="ADAL" clId="{435CEB5A-C958-42DC-9BE8-A86A053A2136}" dt="2023-12-02T05:19:44.648" v="1" actId="21"/>
          <ac:spMkLst>
            <pc:docMk/>
            <pc:sldMk cId="2399793145" sldId="290"/>
            <ac:spMk id="7" creationId="{00CBC304-7A35-47A0-35E0-A298BC7AD2B0}"/>
          </ac:spMkLst>
        </pc:spChg>
        <pc:spChg chg="del">
          <ac:chgData name="Deborah Shaw" userId="79bf7848-a030-4096-934a-3abbfde4984a" providerId="ADAL" clId="{435CEB5A-C958-42DC-9BE8-A86A053A2136}" dt="2023-12-02T05:19:51.881" v="4" actId="21"/>
          <ac:spMkLst>
            <pc:docMk/>
            <pc:sldMk cId="2399793145" sldId="290"/>
            <ac:spMk id="8" creationId="{79F9FDB8-B8C8-6616-E662-3370F9CABE93}"/>
          </ac:spMkLst>
        </pc:spChg>
        <pc:spChg chg="del">
          <ac:chgData name="Deborah Shaw" userId="79bf7848-a030-4096-934a-3abbfde4984a" providerId="ADAL" clId="{435CEB5A-C958-42DC-9BE8-A86A053A2136}" dt="2023-12-02T05:19:48.523" v="2" actId="21"/>
          <ac:spMkLst>
            <pc:docMk/>
            <pc:sldMk cId="2399793145" sldId="290"/>
            <ac:spMk id="9" creationId="{DD059950-461B-03DD-B063-A470498E1F63}"/>
          </ac:spMkLst>
        </pc:spChg>
        <pc:spChg chg="del">
          <ac:chgData name="Deborah Shaw" userId="79bf7848-a030-4096-934a-3abbfde4984a" providerId="ADAL" clId="{435CEB5A-C958-42DC-9BE8-A86A053A2136}" dt="2023-12-02T05:19:53.694" v="5" actId="21"/>
          <ac:spMkLst>
            <pc:docMk/>
            <pc:sldMk cId="2399793145" sldId="290"/>
            <ac:spMk id="10" creationId="{6A549957-06B2-BEFC-4B35-4424ED287BD5}"/>
          </ac:spMkLst>
        </pc:spChg>
        <pc:spChg chg="del">
          <ac:chgData name="Deborah Shaw" userId="79bf7848-a030-4096-934a-3abbfde4984a" providerId="ADAL" clId="{435CEB5A-C958-42DC-9BE8-A86A053A2136}" dt="2023-12-02T05:19:57.655" v="7" actId="21"/>
          <ac:spMkLst>
            <pc:docMk/>
            <pc:sldMk cId="2399793145" sldId="290"/>
            <ac:spMk id="11" creationId="{74CE90AF-66C0-CAA8-AC2C-89D2A84EAF77}"/>
          </ac:spMkLst>
        </pc:spChg>
        <pc:spChg chg="del">
          <ac:chgData name="Deborah Shaw" userId="79bf7848-a030-4096-934a-3abbfde4984a" providerId="ADAL" clId="{435CEB5A-C958-42DC-9BE8-A86A053A2136}" dt="2023-12-02T05:19:50.192" v="3" actId="21"/>
          <ac:spMkLst>
            <pc:docMk/>
            <pc:sldMk cId="2399793145" sldId="290"/>
            <ac:spMk id="12" creationId="{6CEA0636-D65E-7425-DB64-74A53338F23E}"/>
          </ac:spMkLst>
        </pc:spChg>
        <pc:spChg chg="del">
          <ac:chgData name="Deborah Shaw" userId="79bf7848-a030-4096-934a-3abbfde4984a" providerId="ADAL" clId="{435CEB5A-C958-42DC-9BE8-A86A053A2136}" dt="2023-12-02T05:19:55.598" v="6" actId="21"/>
          <ac:spMkLst>
            <pc:docMk/>
            <pc:sldMk cId="2399793145" sldId="290"/>
            <ac:spMk id="17" creationId="{0EF13DA9-F48B-65C0-F914-894B98EEEECF}"/>
          </ac:spMkLst>
        </pc:spChg>
        <pc:spChg chg="add del mod">
          <ac:chgData name="Deborah Shaw" userId="79bf7848-a030-4096-934a-3abbfde4984a" providerId="ADAL" clId="{435CEB5A-C958-42DC-9BE8-A86A053A2136}" dt="2023-12-02T05:20:43.527" v="14" actId="21"/>
          <ac:spMkLst>
            <pc:docMk/>
            <pc:sldMk cId="2399793145" sldId="290"/>
            <ac:spMk id="20" creationId="{0256C2C5-669B-F013-B048-23E6887A97D1}"/>
          </ac:spMkLst>
        </pc:spChg>
        <pc:picChg chg="add mod">
          <ac:chgData name="Deborah Shaw" userId="79bf7848-a030-4096-934a-3abbfde4984a" providerId="ADAL" clId="{435CEB5A-C958-42DC-9BE8-A86A053A2136}" dt="2023-12-02T05:20:28.857" v="12" actId="962"/>
          <ac:picMkLst>
            <pc:docMk/>
            <pc:sldMk cId="2399793145" sldId="290"/>
            <ac:picMk id="4" creationId="{C8587F43-219C-9751-9103-13CC3EEB9B1F}"/>
          </ac:picMkLst>
        </pc:picChg>
        <pc:picChg chg="del">
          <ac:chgData name="Deborah Shaw" userId="79bf7848-a030-4096-934a-3abbfde4984a" providerId="ADAL" clId="{435CEB5A-C958-42DC-9BE8-A86A053A2136}" dt="2023-12-02T05:19:42.361" v="0" actId="21"/>
          <ac:picMkLst>
            <pc:docMk/>
            <pc:sldMk cId="2399793145" sldId="290"/>
            <ac:picMk id="14" creationId="{3AA700DC-7654-30F9-F81D-5E6BA2F06BFE}"/>
          </ac:picMkLst>
        </pc:picChg>
      </pc:sldChg>
    </pc:docChg>
  </pc:docChgLst>
  <pc:docChgLst>
    <pc:chgData name="Deborah Shaw" userId="S::deborah_shaw@wycliffeassociates.org::79bf7848-a030-4096-934a-3abbfde4984a" providerId="AD" clId="Web-{1AC02453-0A6D-BFE0-8AAE-252FC0605B96}"/>
    <pc:docChg chg="addSld sldOrd">
      <pc:chgData name="Deborah Shaw" userId="S::deborah_shaw@wycliffeassociates.org::79bf7848-a030-4096-934a-3abbfde4984a" providerId="AD" clId="Web-{1AC02453-0A6D-BFE0-8AAE-252FC0605B96}" dt="2023-12-17T22:12:30.130" v="1"/>
      <pc:docMkLst>
        <pc:docMk/>
      </pc:docMkLst>
      <pc:sldChg chg="add ord">
        <pc:chgData name="Deborah Shaw" userId="S::deborah_shaw@wycliffeassociates.org::79bf7848-a030-4096-934a-3abbfde4984a" providerId="AD" clId="Web-{1AC02453-0A6D-BFE0-8AAE-252FC0605B96}" dt="2023-12-17T22:12:30.130" v="1"/>
        <pc:sldMkLst>
          <pc:docMk/>
          <pc:sldMk cId="3829610916" sldId="295"/>
        </pc:sldMkLst>
      </pc:sldChg>
    </pc:docChg>
  </pc:docChgLst>
  <pc:docChgLst>
    <pc:chgData name="Mary Stout" userId="S::mary_stout@wycliffeassociates.org::aa3233c2-3252-4841-9088-85efb7bdb5d2" providerId="AD" clId="Web-{F6E4221D-B895-488F-90D7-56E265493B1A}"/>
    <pc:docChg chg="modSld">
      <pc:chgData name="Mary Stout" userId="S::mary_stout@wycliffeassociates.org::aa3233c2-3252-4841-9088-85efb7bdb5d2" providerId="AD" clId="Web-{F6E4221D-B895-488F-90D7-56E265493B1A}" dt="2023-12-20T19:42:44.803" v="27" actId="20577"/>
      <pc:docMkLst>
        <pc:docMk/>
      </pc:docMkLst>
      <pc:sldChg chg="addSp delSp modSp">
        <pc:chgData name="Mary Stout" userId="S::mary_stout@wycliffeassociates.org::aa3233c2-3252-4841-9088-85efb7bdb5d2" providerId="AD" clId="Web-{F6E4221D-B895-488F-90D7-56E265493B1A}" dt="2023-12-20T19:42:44.803" v="27" actId="20577"/>
        <pc:sldMkLst>
          <pc:docMk/>
          <pc:sldMk cId="3148065723" sldId="300"/>
        </pc:sldMkLst>
        <pc:spChg chg="del mod">
          <ac:chgData name="Mary Stout" userId="S::mary_stout@wycliffeassociates.org::aa3233c2-3252-4841-9088-85efb7bdb5d2" providerId="AD" clId="Web-{F6E4221D-B895-488F-90D7-56E265493B1A}" dt="2023-12-20T19:40:17.861" v="15"/>
          <ac:spMkLst>
            <pc:docMk/>
            <pc:sldMk cId="3148065723" sldId="300"/>
            <ac:spMk id="2" creationId="{DEC3C302-A92A-E178-C7AF-513AD9367073}"/>
          </ac:spMkLst>
        </pc:spChg>
        <pc:spChg chg="del mod">
          <ac:chgData name="Mary Stout" userId="S::mary_stout@wycliffeassociates.org::aa3233c2-3252-4841-9088-85efb7bdb5d2" providerId="AD" clId="Web-{F6E4221D-B895-488F-90D7-56E265493B1A}" dt="2023-12-20T19:39:14.984" v="12"/>
          <ac:spMkLst>
            <pc:docMk/>
            <pc:sldMk cId="3148065723" sldId="300"/>
            <ac:spMk id="3" creationId="{1691315E-0998-E372-21B0-F9C05B286B54}"/>
          </ac:spMkLst>
        </pc:spChg>
        <pc:spChg chg="mod">
          <ac:chgData name="Mary Stout" userId="S::mary_stout@wycliffeassociates.org::aa3233c2-3252-4841-9088-85efb7bdb5d2" providerId="AD" clId="Web-{F6E4221D-B895-488F-90D7-56E265493B1A}" dt="2023-12-20T19:40:46.753" v="18" actId="14100"/>
          <ac:spMkLst>
            <pc:docMk/>
            <pc:sldMk cId="3148065723" sldId="300"/>
            <ac:spMk id="4" creationId="{0B85AB30-0EB3-6454-19C2-FA339506AAD4}"/>
          </ac:spMkLst>
        </pc:spChg>
        <pc:spChg chg="add mod">
          <ac:chgData name="Mary Stout" userId="S::mary_stout@wycliffeassociates.org::aa3233c2-3252-4841-9088-85efb7bdb5d2" providerId="AD" clId="Web-{F6E4221D-B895-488F-90D7-56E265493B1A}" dt="2023-12-20T19:42:44.803" v="27" actId="20577"/>
          <ac:spMkLst>
            <pc:docMk/>
            <pc:sldMk cId="3148065723" sldId="300"/>
            <ac:spMk id="5" creationId="{8F856364-9767-A048-7BB6-69FB822D5D60}"/>
          </ac:spMkLst>
        </pc:spChg>
        <pc:spChg chg="add del mod">
          <ac:chgData name="Mary Stout" userId="S::mary_stout@wycliffeassociates.org::aa3233c2-3252-4841-9088-85efb7bdb5d2" providerId="AD" clId="Web-{F6E4221D-B895-488F-90D7-56E265493B1A}" dt="2023-12-20T19:40:09.829" v="14"/>
          <ac:spMkLst>
            <pc:docMk/>
            <pc:sldMk cId="3148065723" sldId="300"/>
            <ac:spMk id="14" creationId="{9CD2C596-0EA7-CE52-0839-1ACECAF2753E}"/>
          </ac:spMkLst>
        </pc:spChg>
        <pc:graphicFrameChg chg="add del mod ord modGraphic">
          <ac:chgData name="Mary Stout" userId="S::mary_stout@wycliffeassociates.org::aa3233c2-3252-4841-9088-85efb7bdb5d2" providerId="AD" clId="Web-{F6E4221D-B895-488F-90D7-56E265493B1A}" dt="2023-12-20T19:40:04.204" v="13"/>
          <ac:graphicFrameMkLst>
            <pc:docMk/>
            <pc:sldMk cId="3148065723" sldId="300"/>
            <ac:graphicFrameMk id="6" creationId="{DD7AA338-5E4A-A576-214C-63A653B51132}"/>
          </ac:graphicFrameMkLst>
        </pc:graphicFrameChg>
      </pc:sldChg>
    </pc:docChg>
  </pc:docChgLst>
  <pc:docChgLst>
    <pc:chgData name="Deborah Shaw" userId="79bf7848-a030-4096-934a-3abbfde4984a" providerId="ADAL" clId="{61B13140-DA09-42DC-BCAD-102531672F7D}"/>
    <pc:docChg chg="delSld">
      <pc:chgData name="Deborah Shaw" userId="79bf7848-a030-4096-934a-3abbfde4984a" providerId="ADAL" clId="{61B13140-DA09-42DC-BCAD-102531672F7D}" dt="2023-09-15T21:17:09.102" v="0" actId="2696"/>
      <pc:docMkLst>
        <pc:docMk/>
      </pc:docMkLst>
      <pc:sldChg chg="del">
        <pc:chgData name="Deborah Shaw" userId="79bf7848-a030-4096-934a-3abbfde4984a" providerId="ADAL" clId="{61B13140-DA09-42DC-BCAD-102531672F7D}" dt="2023-09-15T21:17:09.102" v="0" actId="2696"/>
        <pc:sldMkLst>
          <pc:docMk/>
          <pc:sldMk cId="3072800876" sldId="280"/>
        </pc:sldMkLst>
      </pc:sldChg>
    </pc:docChg>
  </pc:docChgLst>
  <pc:docChgLst>
    <pc:chgData name="Deborah Shaw" userId="79bf7848-a030-4096-934a-3abbfde4984a" providerId="ADAL" clId="{053874B9-15B7-413F-8C40-089D371C116B}"/>
    <pc:docChg chg="custSel addSld delSld modSld sldOrd">
      <pc:chgData name="Deborah Shaw" userId="79bf7848-a030-4096-934a-3abbfde4984a" providerId="ADAL" clId="{053874B9-15B7-413F-8C40-089D371C116B}" dt="2023-12-26T12:16:42.869" v="62"/>
      <pc:docMkLst>
        <pc:docMk/>
      </pc:docMkLst>
      <pc:sldChg chg="delSp modSp del mod">
        <pc:chgData name="Deborah Shaw" userId="79bf7848-a030-4096-934a-3abbfde4984a" providerId="ADAL" clId="{053874B9-15B7-413F-8C40-089D371C116B}" dt="2023-12-26T12:14:59.433" v="53" actId="2696"/>
        <pc:sldMkLst>
          <pc:docMk/>
          <pc:sldMk cId="2126766571" sldId="260"/>
        </pc:sldMkLst>
        <pc:spChg chg="del mod">
          <ac:chgData name="Deborah Shaw" userId="79bf7848-a030-4096-934a-3abbfde4984a" providerId="ADAL" clId="{053874B9-15B7-413F-8C40-089D371C116B}" dt="2023-12-26T12:13:46.843" v="45"/>
          <ac:spMkLst>
            <pc:docMk/>
            <pc:sldMk cId="2126766571" sldId="260"/>
            <ac:spMk id="18" creationId="{4694CCB8-A161-4308-BC33-DD746CEBFA8D}"/>
          </ac:spMkLst>
        </pc:spChg>
        <pc:picChg chg="del">
          <ac:chgData name="Deborah Shaw" userId="79bf7848-a030-4096-934a-3abbfde4984a" providerId="ADAL" clId="{053874B9-15B7-413F-8C40-089D371C116B}" dt="2023-12-26T12:13:28.243" v="41" actId="21"/>
          <ac:picMkLst>
            <pc:docMk/>
            <pc:sldMk cId="2126766571" sldId="260"/>
            <ac:picMk id="3" creationId="{E34A6EBA-C09E-4484-BE1B-D3F5496F27FD}"/>
          </ac:picMkLst>
        </pc:picChg>
      </pc:sldChg>
      <pc:sldChg chg="delSp mod delAnim">
        <pc:chgData name="Deborah Shaw" userId="79bf7848-a030-4096-934a-3abbfde4984a" providerId="ADAL" clId="{053874B9-15B7-413F-8C40-089D371C116B}" dt="2023-12-26T12:16:02.053" v="56" actId="21"/>
        <pc:sldMkLst>
          <pc:docMk/>
          <pc:sldMk cId="669494444" sldId="285"/>
        </pc:sldMkLst>
        <pc:spChg chg="del">
          <ac:chgData name="Deborah Shaw" userId="79bf7848-a030-4096-934a-3abbfde4984a" providerId="ADAL" clId="{053874B9-15B7-413F-8C40-089D371C116B}" dt="2023-12-26T12:16:02.053" v="56" actId="21"/>
          <ac:spMkLst>
            <pc:docMk/>
            <pc:sldMk cId="669494444" sldId="285"/>
            <ac:spMk id="7" creationId="{63D1E45A-4F75-B992-8FB0-42827F5DC0E9}"/>
          </ac:spMkLst>
        </pc:spChg>
        <pc:spChg chg="del">
          <ac:chgData name="Deborah Shaw" userId="79bf7848-a030-4096-934a-3abbfde4984a" providerId="ADAL" clId="{053874B9-15B7-413F-8C40-089D371C116B}" dt="2023-12-26T12:16:02.053" v="56" actId="21"/>
          <ac:spMkLst>
            <pc:docMk/>
            <pc:sldMk cId="669494444" sldId="285"/>
            <ac:spMk id="10" creationId="{3B74B99B-900D-0521-BA13-B4ED9D682C71}"/>
          </ac:spMkLst>
        </pc:spChg>
      </pc:sldChg>
      <pc:sldChg chg="delSp modSp del mod delAnim">
        <pc:chgData name="Deborah Shaw" userId="79bf7848-a030-4096-934a-3abbfde4984a" providerId="ADAL" clId="{053874B9-15B7-413F-8C40-089D371C116B}" dt="2023-12-26T12:13:20.029" v="40" actId="2696"/>
        <pc:sldMkLst>
          <pc:docMk/>
          <pc:sldMk cId="3165154610" sldId="289"/>
        </pc:sldMkLst>
        <pc:spChg chg="mod">
          <ac:chgData name="Deborah Shaw" userId="79bf7848-a030-4096-934a-3abbfde4984a" providerId="ADAL" clId="{053874B9-15B7-413F-8C40-089D371C116B}" dt="2023-12-26T12:12:32.409" v="39" actId="20577"/>
          <ac:spMkLst>
            <pc:docMk/>
            <pc:sldMk cId="3165154610" sldId="289"/>
            <ac:spMk id="9" creationId="{4BBA6719-A395-49DD-36AA-4569111D3398}"/>
          </ac:spMkLst>
        </pc:spChg>
        <pc:spChg chg="del">
          <ac:chgData name="Deborah Shaw" userId="79bf7848-a030-4096-934a-3abbfde4984a" providerId="ADAL" clId="{053874B9-15B7-413F-8C40-089D371C116B}" dt="2023-12-26T12:11:53.749" v="9" actId="21"/>
          <ac:spMkLst>
            <pc:docMk/>
            <pc:sldMk cId="3165154610" sldId="289"/>
            <ac:spMk id="11" creationId="{48A291DA-8ED4-A52E-AFE5-0D549B8CCA67}"/>
          </ac:spMkLst>
        </pc:spChg>
        <pc:spChg chg="del">
          <ac:chgData name="Deborah Shaw" userId="79bf7848-a030-4096-934a-3abbfde4984a" providerId="ADAL" clId="{053874B9-15B7-413F-8C40-089D371C116B}" dt="2023-12-26T12:11:57.119" v="10" actId="21"/>
          <ac:spMkLst>
            <pc:docMk/>
            <pc:sldMk cId="3165154610" sldId="289"/>
            <ac:spMk id="12" creationId="{59C57EF5-D590-613D-72C5-89CC4183D4C3}"/>
          </ac:spMkLst>
        </pc:spChg>
        <pc:spChg chg="del">
          <ac:chgData name="Deborah Shaw" userId="79bf7848-a030-4096-934a-3abbfde4984a" providerId="ADAL" clId="{053874B9-15B7-413F-8C40-089D371C116B}" dt="2023-12-26T12:11:59.846" v="11" actId="21"/>
          <ac:spMkLst>
            <pc:docMk/>
            <pc:sldMk cId="3165154610" sldId="289"/>
            <ac:spMk id="13" creationId="{4A3BA2D9-8798-E5C7-DE3D-C4B6E663A5CE}"/>
          </ac:spMkLst>
        </pc:spChg>
        <pc:spChg chg="del">
          <ac:chgData name="Deborah Shaw" userId="79bf7848-a030-4096-934a-3abbfde4984a" providerId="ADAL" clId="{053874B9-15B7-413F-8C40-089D371C116B}" dt="2023-12-26T12:12:04.718" v="12" actId="21"/>
          <ac:spMkLst>
            <pc:docMk/>
            <pc:sldMk cId="3165154610" sldId="289"/>
            <ac:spMk id="14" creationId="{75CE2233-DD75-083C-0978-3AB1F92BA286}"/>
          </ac:spMkLst>
        </pc:spChg>
      </pc:sldChg>
      <pc:sldChg chg="del ord">
        <pc:chgData name="Deborah Shaw" userId="79bf7848-a030-4096-934a-3abbfde4984a" providerId="ADAL" clId="{053874B9-15B7-413F-8C40-089D371C116B}" dt="2023-12-26T12:09:03.004" v="2" actId="2696"/>
        <pc:sldMkLst>
          <pc:docMk/>
          <pc:sldMk cId="3829610916" sldId="295"/>
        </pc:sldMkLst>
      </pc:sldChg>
      <pc:sldChg chg="modSp mod">
        <pc:chgData name="Deborah Shaw" userId="79bf7848-a030-4096-934a-3abbfde4984a" providerId="ADAL" clId="{053874B9-15B7-413F-8C40-089D371C116B}" dt="2023-12-26T12:14:46.448" v="52" actId="20577"/>
        <pc:sldMkLst>
          <pc:docMk/>
          <pc:sldMk cId="3629754069" sldId="299"/>
        </pc:sldMkLst>
        <pc:spChg chg="mod">
          <ac:chgData name="Deborah Shaw" userId="79bf7848-a030-4096-934a-3abbfde4984a" providerId="ADAL" clId="{053874B9-15B7-413F-8C40-089D371C116B}" dt="2023-12-26T12:14:46.448" v="52" actId="20577"/>
          <ac:spMkLst>
            <pc:docMk/>
            <pc:sldMk cId="3629754069" sldId="299"/>
            <ac:spMk id="3" creationId="{117E80A5-0A88-072D-D373-1B79DB1B2DCA}"/>
          </ac:spMkLst>
        </pc:spChg>
        <pc:spChg chg="mod">
          <ac:chgData name="Deborah Shaw" userId="79bf7848-a030-4096-934a-3abbfde4984a" providerId="ADAL" clId="{053874B9-15B7-413F-8C40-089D371C116B}" dt="2023-12-26T12:13:52.031" v="46"/>
          <ac:spMkLst>
            <pc:docMk/>
            <pc:sldMk cId="3629754069" sldId="299"/>
            <ac:spMk id="7" creationId="{6D1C5468-2E27-9AF9-E8A7-9D00C2F6695F}"/>
          </ac:spMkLst>
        </pc:spChg>
        <pc:picChg chg="mod">
          <ac:chgData name="Deborah Shaw" userId="79bf7848-a030-4096-934a-3abbfde4984a" providerId="ADAL" clId="{053874B9-15B7-413F-8C40-089D371C116B}" dt="2023-12-26T12:13:34.351" v="42" actId="14826"/>
          <ac:picMkLst>
            <pc:docMk/>
            <pc:sldMk cId="3629754069" sldId="299"/>
            <ac:picMk id="6" creationId="{4B1342BB-B465-1A3D-28BC-F5045ABD0A0E}"/>
          </ac:picMkLst>
        </pc:picChg>
      </pc:sldChg>
      <pc:sldChg chg="modSp mod">
        <pc:chgData name="Deborah Shaw" userId="79bf7848-a030-4096-934a-3abbfde4984a" providerId="ADAL" clId="{053874B9-15B7-413F-8C40-089D371C116B}" dt="2023-12-26T12:15:13.355" v="54" actId="1076"/>
        <pc:sldMkLst>
          <pc:docMk/>
          <pc:sldMk cId="3148065723" sldId="300"/>
        </pc:sldMkLst>
        <pc:spChg chg="mod">
          <ac:chgData name="Deborah Shaw" userId="79bf7848-a030-4096-934a-3abbfde4984a" providerId="ADAL" clId="{053874B9-15B7-413F-8C40-089D371C116B}" dt="2023-12-26T12:15:13.355" v="54" actId="1076"/>
          <ac:spMkLst>
            <pc:docMk/>
            <pc:sldMk cId="3148065723" sldId="300"/>
            <ac:spMk id="4" creationId="{0B85AB30-0EB3-6454-19C2-FA339506AAD4}"/>
          </ac:spMkLst>
        </pc:spChg>
      </pc:sldChg>
      <pc:sldChg chg="delSp add mod delAnim">
        <pc:chgData name="Deborah Shaw" userId="79bf7848-a030-4096-934a-3abbfde4984a" providerId="ADAL" clId="{053874B9-15B7-413F-8C40-089D371C116B}" dt="2023-12-26T12:11:44.360" v="8" actId="21"/>
        <pc:sldMkLst>
          <pc:docMk/>
          <pc:sldMk cId="1746902362" sldId="302"/>
        </pc:sldMkLst>
        <pc:spChg chg="del">
          <ac:chgData name="Deborah Shaw" userId="79bf7848-a030-4096-934a-3abbfde4984a" providerId="ADAL" clId="{053874B9-15B7-413F-8C40-089D371C116B}" dt="2023-12-26T12:11:34.006" v="5" actId="21"/>
          <ac:spMkLst>
            <pc:docMk/>
            <pc:sldMk cId="1746902362" sldId="302"/>
            <ac:spMk id="11" creationId="{48A291DA-8ED4-A52E-AFE5-0D549B8CCA67}"/>
          </ac:spMkLst>
        </pc:spChg>
        <pc:spChg chg="del">
          <ac:chgData name="Deborah Shaw" userId="79bf7848-a030-4096-934a-3abbfde4984a" providerId="ADAL" clId="{053874B9-15B7-413F-8C40-089D371C116B}" dt="2023-12-26T12:11:37.599" v="6" actId="21"/>
          <ac:spMkLst>
            <pc:docMk/>
            <pc:sldMk cId="1746902362" sldId="302"/>
            <ac:spMk id="12" creationId="{59C57EF5-D590-613D-72C5-89CC4183D4C3}"/>
          </ac:spMkLst>
        </pc:spChg>
        <pc:spChg chg="del">
          <ac:chgData name="Deborah Shaw" userId="79bf7848-a030-4096-934a-3abbfde4984a" providerId="ADAL" clId="{053874B9-15B7-413F-8C40-089D371C116B}" dt="2023-12-26T12:11:40.039" v="7" actId="21"/>
          <ac:spMkLst>
            <pc:docMk/>
            <pc:sldMk cId="1746902362" sldId="302"/>
            <ac:spMk id="13" creationId="{4A3BA2D9-8798-E5C7-DE3D-C4B6E663A5CE}"/>
          </ac:spMkLst>
        </pc:spChg>
        <pc:spChg chg="del">
          <ac:chgData name="Deborah Shaw" userId="79bf7848-a030-4096-934a-3abbfde4984a" providerId="ADAL" clId="{053874B9-15B7-413F-8C40-089D371C116B}" dt="2023-12-26T12:11:44.360" v="8" actId="21"/>
          <ac:spMkLst>
            <pc:docMk/>
            <pc:sldMk cId="1746902362" sldId="302"/>
            <ac:spMk id="14" creationId="{75CE2233-DD75-083C-0978-3AB1F92BA286}"/>
          </ac:spMkLst>
        </pc:spChg>
      </pc:sldChg>
      <pc:sldChg chg="add">
        <pc:chgData name="Deborah Shaw" userId="79bf7848-a030-4096-934a-3abbfde4984a" providerId="ADAL" clId="{053874B9-15B7-413F-8C40-089D371C116B}" dt="2023-12-26T12:11:18.918" v="4" actId="2890"/>
        <pc:sldMkLst>
          <pc:docMk/>
          <pc:sldMk cId="704661536" sldId="303"/>
        </pc:sldMkLst>
      </pc:sldChg>
      <pc:sldChg chg="add">
        <pc:chgData name="Deborah Shaw" userId="79bf7848-a030-4096-934a-3abbfde4984a" providerId="ADAL" clId="{053874B9-15B7-413F-8C40-089D371C116B}" dt="2023-12-26T12:15:37.113" v="55" actId="2890"/>
        <pc:sldMkLst>
          <pc:docMk/>
          <pc:sldMk cId="908258537" sldId="304"/>
        </pc:sldMkLst>
      </pc:sldChg>
      <pc:sldChg chg="addSp delSp modSp add mod ord delAnim">
        <pc:chgData name="Deborah Shaw" userId="79bf7848-a030-4096-934a-3abbfde4984a" providerId="ADAL" clId="{053874B9-15B7-413F-8C40-089D371C116B}" dt="2023-12-26T12:16:42.869" v="62"/>
        <pc:sldMkLst>
          <pc:docMk/>
          <pc:sldMk cId="2437576786" sldId="305"/>
        </pc:sldMkLst>
        <pc:spChg chg="del">
          <ac:chgData name="Deborah Shaw" userId="79bf7848-a030-4096-934a-3abbfde4984a" providerId="ADAL" clId="{053874B9-15B7-413F-8C40-089D371C116B}" dt="2023-12-26T12:16:33.175" v="59" actId="21"/>
          <ac:spMkLst>
            <pc:docMk/>
            <pc:sldMk cId="2437576786" sldId="305"/>
            <ac:spMk id="2" creationId="{4EDF9E42-20AA-2A49-A786-57C5AFB37935}"/>
          </ac:spMkLst>
        </pc:spChg>
        <pc:spChg chg="del">
          <ac:chgData name="Deborah Shaw" userId="79bf7848-a030-4096-934a-3abbfde4984a" providerId="ADAL" clId="{053874B9-15B7-413F-8C40-089D371C116B}" dt="2023-12-26T12:16:25.091" v="58" actId="21"/>
          <ac:spMkLst>
            <pc:docMk/>
            <pc:sldMk cId="2437576786" sldId="305"/>
            <ac:spMk id="6" creationId="{D27F6B58-A8C1-9714-A59C-073264D92F1D}"/>
          </ac:spMkLst>
        </pc:spChg>
        <pc:spChg chg="add del mod">
          <ac:chgData name="Deborah Shaw" userId="79bf7848-a030-4096-934a-3abbfde4984a" providerId="ADAL" clId="{053874B9-15B7-413F-8C40-089D371C116B}" dt="2023-12-26T12:16:36.656" v="60" actId="21"/>
          <ac:spMkLst>
            <pc:docMk/>
            <pc:sldMk cId="2437576786" sldId="305"/>
            <ac:spMk id="7" creationId="{AB154C0C-CEBE-F456-1911-892AAAAD3D59}"/>
          </ac:spMkLst>
        </pc:spChg>
      </pc:sldChg>
    </pc:docChg>
  </pc:docChgLst>
  <pc:docChgLst>
    <pc:chgData name="Deborah Shaw" userId="S::deborah_shaw@wycliffeassociates.org::79bf7848-a030-4096-934a-3abbfde4984a" providerId="AD" clId="Web-{AFBC9432-FD93-7A06-EE98-D95A5B7E7BAB}"/>
    <pc:docChg chg="sldOrd">
      <pc:chgData name="Deborah Shaw" userId="S::deborah_shaw@wycliffeassociates.org::79bf7848-a030-4096-934a-3abbfde4984a" providerId="AD" clId="Web-{AFBC9432-FD93-7A06-EE98-D95A5B7E7BAB}" dt="2023-12-26T20:52:32.678" v="1"/>
      <pc:docMkLst>
        <pc:docMk/>
      </pc:docMkLst>
      <pc:sldChg chg="ord">
        <pc:chgData name="Deborah Shaw" userId="S::deborah_shaw@wycliffeassociates.org::79bf7848-a030-4096-934a-3abbfde4984a" providerId="AD" clId="Web-{AFBC9432-FD93-7A06-EE98-D95A5B7E7BAB}" dt="2023-12-26T20:52:32.678" v="1"/>
        <pc:sldMkLst>
          <pc:docMk/>
          <pc:sldMk cId="3148065723" sldId="300"/>
        </pc:sldMkLst>
      </pc:sldChg>
    </pc:docChg>
  </pc:docChgLst>
  <pc:docChgLst>
    <pc:chgData name="Deborah Shaw" userId="S::deborah_shaw@wycliffeassociates.org::79bf7848-a030-4096-934a-3abbfde4984a" providerId="AD" clId="Web-{979E393F-5134-4DF2-78C0-C4CBAB16B35C}"/>
    <pc:docChg chg="modSld">
      <pc:chgData name="Deborah Shaw" userId="S::deborah_shaw@wycliffeassociates.org::79bf7848-a030-4096-934a-3abbfde4984a" providerId="AD" clId="Web-{979E393F-5134-4DF2-78C0-C4CBAB16B35C}" dt="2023-12-26T12:20:55.491" v="25"/>
      <pc:docMkLst>
        <pc:docMk/>
      </pc:docMkLst>
      <pc:sldChg chg="delAnim">
        <pc:chgData name="Deborah Shaw" userId="S::deborah_shaw@wycliffeassociates.org::79bf7848-a030-4096-934a-3abbfde4984a" providerId="AD" clId="Web-{979E393F-5134-4DF2-78C0-C4CBAB16B35C}" dt="2023-12-26T12:20:55.491" v="25"/>
        <pc:sldMkLst>
          <pc:docMk/>
          <pc:sldMk cId="285893299" sldId="286"/>
        </pc:sldMkLst>
      </pc:sldChg>
      <pc:sldChg chg="delAnim">
        <pc:chgData name="Deborah Shaw" userId="S::deborah_shaw@wycliffeassociates.org::79bf7848-a030-4096-934a-3abbfde4984a" providerId="AD" clId="Web-{979E393F-5134-4DF2-78C0-C4CBAB16B35C}" dt="2023-12-26T12:19:56.271" v="5"/>
        <pc:sldMkLst>
          <pc:docMk/>
          <pc:sldMk cId="1746902362" sldId="302"/>
        </pc:sldMkLst>
      </pc:sldChg>
      <pc:sldChg chg="delAnim">
        <pc:chgData name="Deborah Shaw" userId="S::deborah_shaw@wycliffeassociates.org::79bf7848-a030-4096-934a-3abbfde4984a" providerId="AD" clId="Web-{979E393F-5134-4DF2-78C0-C4CBAB16B35C}" dt="2023-12-26T12:20:11.631" v="15"/>
        <pc:sldMkLst>
          <pc:docMk/>
          <pc:sldMk cId="704661536" sldId="303"/>
        </pc:sldMkLst>
      </pc:sldChg>
      <pc:sldChg chg="delAnim">
        <pc:chgData name="Deborah Shaw" userId="S::deborah_shaw@wycliffeassociates.org::79bf7848-a030-4096-934a-3abbfde4984a" providerId="AD" clId="Web-{979E393F-5134-4DF2-78C0-C4CBAB16B35C}" dt="2023-12-26T12:20:27.959" v="23"/>
        <pc:sldMkLst>
          <pc:docMk/>
          <pc:sldMk cId="908258537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6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43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1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3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CE88B-C7E4-E97B-B863-E091E37AC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B313C-A074-5848-670D-49F228423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48E602-3EE8-15E8-D358-9E5CD961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5743C-997C-B84C-04EA-F1F377D1D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3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 b="12918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30" y="3831215"/>
            <a:ext cx="6172200" cy="2584333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Te alabaré, porque he sido hecho de una manera formidable y maravillosa; maravillosas son tus obras, y eso mi alma lo sabe muy bien (Salmo 139:14).</a:t>
            </a:r>
            <a:endParaRPr lang="en-US" sz="1600" dirty="0">
              <a:latin typeface="Calibri"/>
              <a:ea typeface="Times New Roman" panose="02020603050405020304" pitchFamily="18" charset="0"/>
              <a:cs typeface="Arial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/>
              <a:ea typeface="Times New Roman" panose="02020603050405020304" pitchFamily="18" charset="0"/>
              <a:cs typeface="Arial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Calibri"/>
                <a:ea typeface="Times New Roman" panose="02020603050405020304" pitchFamily="18" charset="0"/>
                <a:cs typeface="Arial"/>
              </a:rPr>
              <a:t>Toda la Escritura está tomada de la Nueva Versión King James®. © 1982 por Thomas Nelson, Inc. Usado con permiso. Todos los derechos reservados.</a:t>
            </a:r>
            <a:endParaRPr lang="en-US" sz="16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-14778" y="4206748"/>
            <a:ext cx="3040036" cy="175432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Porque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AMATB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Funciona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2816767" y="4048599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8199-4237-E00B-1EDB-7A59FABF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771"/>
            <a:ext cx="7886700" cy="589672"/>
          </a:xfrm>
        </p:spPr>
        <p:txBody>
          <a:bodyPr/>
          <a:lstStyle/>
          <a:p>
            <a:r>
              <a:rPr lang="en-US" dirty="0" err="1"/>
              <a:t>Lateralizacion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1BF8-E0CB-EE1C-6C6F-C92FCA8DEF1E}"/>
              </a:ext>
            </a:extLst>
          </p:cNvPr>
          <p:cNvSpPr txBox="1"/>
          <p:nvPr/>
        </p:nvSpPr>
        <p:spPr>
          <a:xfrm>
            <a:off x="2117159" y="1303193"/>
            <a:ext cx="4909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2"/>
                </a:solidFill>
              </a:rPr>
              <a:t>Usando</a:t>
            </a:r>
            <a:r>
              <a:rPr lang="en-US" sz="2400" b="1" dirty="0">
                <a:solidFill>
                  <a:schemeClr val="accent2"/>
                </a:solidFill>
              </a:rPr>
              <a:t> ambos </a:t>
            </a:r>
            <a:r>
              <a:rPr lang="en-US" sz="2400" b="1" dirty="0" err="1">
                <a:solidFill>
                  <a:schemeClr val="accent2"/>
                </a:solidFill>
              </a:rPr>
              <a:t>lados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es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mejor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C069E-32BF-8E38-A984-2A8645242D4A}"/>
              </a:ext>
            </a:extLst>
          </p:cNvPr>
          <p:cNvSpPr txBox="1"/>
          <p:nvPr/>
        </p:nvSpPr>
        <p:spPr>
          <a:xfrm>
            <a:off x="222567" y="2546694"/>
            <a:ext cx="2496064" cy="318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Pensamiento</a:t>
            </a:r>
            <a:r>
              <a:rPr lang="en-US" sz="1400" dirty="0"/>
              <a:t> </a:t>
            </a:r>
            <a:r>
              <a:rPr lang="en-US" sz="1400" dirty="0" err="1"/>
              <a:t>logico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Habilidad</a:t>
            </a:r>
            <a:r>
              <a:rPr lang="en-US" sz="1400" dirty="0"/>
              <a:t> </a:t>
            </a:r>
            <a:r>
              <a:rPr lang="en-US" sz="1400" dirty="0" err="1"/>
              <a:t>matematicas</a:t>
            </a:r>
            <a:r>
              <a:rPr lang="en-US" sz="1400" dirty="0"/>
              <a:t> y </a:t>
            </a:r>
            <a:r>
              <a:rPr lang="en-US" sz="1400" dirty="0" err="1"/>
              <a:t>ciencias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Comprensión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detalles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Planea</a:t>
            </a:r>
            <a:r>
              <a:rPr lang="en-US" sz="1400" dirty="0"/>
              <a:t> y pone las </a:t>
            </a:r>
            <a:r>
              <a:rPr lang="en-US" sz="1400" dirty="0" err="1"/>
              <a:t>cosas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orden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Logica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Vision del </a:t>
            </a:r>
            <a:r>
              <a:rPr lang="en-US" sz="1400" dirty="0" err="1"/>
              <a:t>lado</a:t>
            </a:r>
            <a:r>
              <a:rPr lang="en-US" sz="1400" dirty="0"/>
              <a:t> derecho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Control de las </a:t>
            </a:r>
            <a:r>
              <a:rPr lang="en-US" sz="1400" dirty="0" err="1"/>
              <a:t>acciones</a:t>
            </a:r>
            <a:r>
              <a:rPr lang="en-US" sz="1400" dirty="0"/>
              <a:t> del </a:t>
            </a:r>
            <a:r>
              <a:rPr lang="en-US" sz="1400" dirty="0" err="1"/>
              <a:t>lado</a:t>
            </a:r>
            <a:r>
              <a:rPr lang="en-US" sz="1400" dirty="0"/>
              <a:t> derecho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9D349-9C43-6FDA-2446-5BF70A924690}"/>
              </a:ext>
            </a:extLst>
          </p:cNvPr>
          <p:cNvSpPr txBox="1"/>
          <p:nvPr/>
        </p:nvSpPr>
        <p:spPr>
          <a:xfrm>
            <a:off x="6120737" y="2387274"/>
            <a:ext cx="281257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Pensamiento</a:t>
            </a:r>
            <a:r>
              <a:rPr lang="en-US" sz="1400" dirty="0"/>
              <a:t> </a:t>
            </a:r>
            <a:r>
              <a:rPr lang="en-US" sz="1400" dirty="0" err="1"/>
              <a:t>Emocional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Habilidad</a:t>
            </a:r>
            <a:r>
              <a:rPr lang="en-US" sz="1400" dirty="0"/>
              <a:t> de </a:t>
            </a:r>
            <a:r>
              <a:rPr lang="en-US" sz="1400" dirty="0" err="1"/>
              <a:t>hacer</a:t>
            </a:r>
            <a:r>
              <a:rPr lang="en-US" sz="1400" dirty="0"/>
              <a:t> el </a:t>
            </a:r>
            <a:r>
              <a:rPr lang="en-US" sz="1400" dirty="0" err="1"/>
              <a:t>trabajo</a:t>
            </a:r>
            <a:r>
              <a:rPr lang="en-US" sz="1400" dirty="0"/>
              <a:t> </a:t>
            </a:r>
            <a:r>
              <a:rPr lang="en-US" sz="1400" dirty="0" err="1"/>
              <a:t>creativo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Ve </a:t>
            </a:r>
            <a:r>
              <a:rPr lang="en-US" sz="1400" dirty="0" err="1"/>
              <a:t>el</a:t>
            </a:r>
            <a:r>
              <a:rPr lang="en-US" sz="1400" dirty="0"/>
              <a:t>  “conjunto” de </a:t>
            </a:r>
            <a:r>
              <a:rPr lang="en-US" sz="1400" dirty="0" err="1"/>
              <a:t>cómo</a:t>
            </a:r>
            <a:r>
              <a:rPr lang="en-US" sz="1400" dirty="0"/>
              <a:t> </a:t>
            </a:r>
            <a:r>
              <a:rPr lang="en-US" sz="1400" dirty="0" err="1"/>
              <a:t>funciona</a:t>
            </a:r>
            <a:r>
              <a:rPr lang="en-US" sz="1400" dirty="0"/>
              <a:t> </a:t>
            </a:r>
            <a:r>
              <a:rPr lang="en-US" sz="1400" dirty="0" err="1"/>
              <a:t>todo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Impulsos</a:t>
            </a:r>
            <a:r>
              <a:rPr lang="en-US" sz="1400" dirty="0"/>
              <a:t> </a:t>
            </a:r>
            <a:r>
              <a:rPr lang="en-US" sz="1400" dirty="0" err="1"/>
              <a:t>aventureros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Imaginacion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Vision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lado</a:t>
            </a:r>
            <a:r>
              <a:rPr lang="en-US" sz="1400" dirty="0"/>
              <a:t> </a:t>
            </a:r>
            <a:r>
              <a:rPr lang="en-US" sz="1400" dirty="0" err="1"/>
              <a:t>izquierdo</a:t>
            </a:r>
            <a:endParaRPr lang="en-US" sz="14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Control de las </a:t>
            </a:r>
            <a:r>
              <a:rPr lang="en-US" sz="1400" dirty="0" err="1"/>
              <a:t>acciones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lado</a:t>
            </a:r>
            <a:r>
              <a:rPr lang="en-US" sz="1400" dirty="0"/>
              <a:t> </a:t>
            </a:r>
            <a:r>
              <a:rPr lang="en-US" sz="1400" dirty="0" err="1"/>
              <a:t>izquierdo</a:t>
            </a:r>
            <a:endParaRPr lang="en-US" sz="1400" dirty="0"/>
          </a:p>
        </p:txBody>
      </p:sp>
      <p:pic>
        <p:nvPicPr>
          <p:cNvPr id="8" name="Imagem 7" descr="Desenho de frutas&#10;&#10;O conteúdo gerado por IA pode estar incorreto.">
            <a:extLst>
              <a:ext uri="{FF2B5EF4-FFF2-40B4-BE49-F238E27FC236}">
                <a16:creationId xmlns:a16="http://schemas.microsoft.com/office/drawing/2014/main" id="{0569F299-CB3F-AE01-3BE2-D041C3B75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31" y="2086094"/>
            <a:ext cx="3402106" cy="33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1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8199-4237-E00B-1EDB-7A59FABF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767"/>
            <a:ext cx="7886700" cy="589672"/>
          </a:xfrm>
        </p:spPr>
        <p:txBody>
          <a:bodyPr/>
          <a:lstStyle/>
          <a:p>
            <a:r>
              <a:rPr lang="en-US" dirty="0" err="1"/>
              <a:t>Lateralizacion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1BF8-E0CB-EE1C-6C6F-C92FCA8DEF1E}"/>
              </a:ext>
            </a:extLst>
          </p:cNvPr>
          <p:cNvSpPr txBox="1"/>
          <p:nvPr/>
        </p:nvSpPr>
        <p:spPr>
          <a:xfrm>
            <a:off x="1718419" y="1141219"/>
            <a:ext cx="5908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Los Pasos de AMATB </a:t>
            </a:r>
            <a:r>
              <a:rPr lang="en-US" sz="2400" b="1" dirty="0" err="1">
                <a:solidFill>
                  <a:schemeClr val="accent2"/>
                </a:solidFill>
              </a:rPr>
              <a:t>usa</a:t>
            </a:r>
            <a:r>
              <a:rPr lang="en-US" sz="2400" b="1" dirty="0">
                <a:solidFill>
                  <a:schemeClr val="accent2"/>
                </a:solidFill>
              </a:rPr>
              <a:t> ambos </a:t>
            </a:r>
            <a:r>
              <a:rPr lang="en-US" sz="2400" b="1" dirty="0" err="1">
                <a:solidFill>
                  <a:schemeClr val="accent2"/>
                </a:solidFill>
              </a:rPr>
              <a:t>lados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4B309-66BC-7B79-98AD-24C69FF7C3FE}"/>
              </a:ext>
            </a:extLst>
          </p:cNvPr>
          <p:cNvSpPr txBox="1"/>
          <p:nvPr/>
        </p:nvSpPr>
        <p:spPr>
          <a:xfrm>
            <a:off x="5970327" y="2321735"/>
            <a:ext cx="388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Pasos del </a:t>
            </a:r>
            <a:r>
              <a:rPr lang="en-US" sz="2000" b="1" dirty="0" err="1">
                <a:solidFill>
                  <a:schemeClr val="accent1"/>
                </a:solidFill>
              </a:rPr>
              <a:t>lado</a:t>
            </a:r>
            <a:r>
              <a:rPr lang="en-US" sz="2000" b="1" dirty="0">
                <a:solidFill>
                  <a:schemeClr val="accent1"/>
                </a:solidFill>
              </a:rPr>
              <a:t>  derecho                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0C7CF-3231-0BB3-5FFF-0399A061A38B}"/>
              </a:ext>
            </a:extLst>
          </p:cNvPr>
          <p:cNvSpPr txBox="1"/>
          <p:nvPr/>
        </p:nvSpPr>
        <p:spPr>
          <a:xfrm>
            <a:off x="628650" y="2818152"/>
            <a:ext cx="2415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Consumir</a:t>
            </a: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 err="1"/>
              <a:t>Dividir</a:t>
            </a: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 err="1"/>
              <a:t>Autoedición</a:t>
            </a: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 err="1"/>
              <a:t>Edición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pares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DE143-79F4-00C2-2862-D8AF47C72331}"/>
              </a:ext>
            </a:extLst>
          </p:cNvPr>
          <p:cNvSpPr txBox="1"/>
          <p:nvPr/>
        </p:nvSpPr>
        <p:spPr>
          <a:xfrm>
            <a:off x="6439672" y="2951946"/>
            <a:ext cx="215455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Verbalizar</a:t>
            </a: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 err="1"/>
              <a:t>Borrador</a:t>
            </a:r>
            <a:r>
              <a:rPr lang="en-US" sz="2000" b="1" dirty="0"/>
              <a:t> </a:t>
            </a:r>
            <a:r>
              <a:rPr lang="en-US" sz="2000" b="1" dirty="0" err="1"/>
              <a:t>ciego</a:t>
            </a:r>
            <a:endParaRPr 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7F541-C816-943B-4CAC-CEC3D921D087}"/>
              </a:ext>
            </a:extLst>
          </p:cNvPr>
          <p:cNvSpPr txBox="1"/>
          <p:nvPr/>
        </p:nvSpPr>
        <p:spPr>
          <a:xfrm>
            <a:off x="2401555" y="5458011"/>
            <a:ext cx="4541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Verificacion</a:t>
            </a:r>
            <a:r>
              <a:rPr lang="en-US" sz="2000" b="1" dirty="0"/>
              <a:t> de Palabra Clave</a:t>
            </a:r>
          </a:p>
          <a:p>
            <a:pPr algn="ctr">
              <a:lnSpc>
                <a:spcPct val="150000"/>
              </a:lnSpc>
            </a:pPr>
            <a:r>
              <a:rPr lang="en-US" sz="2000" b="1" dirty="0" err="1"/>
              <a:t>Verificacion</a:t>
            </a:r>
            <a:r>
              <a:rPr lang="en-US" sz="2000" b="1" dirty="0"/>
              <a:t> </a:t>
            </a:r>
            <a:r>
              <a:rPr lang="en-US" sz="2000" b="1" dirty="0" err="1"/>
              <a:t>Versiculo</a:t>
            </a:r>
            <a:r>
              <a:rPr lang="en-US" sz="2000" b="1" dirty="0"/>
              <a:t> </a:t>
            </a:r>
            <a:r>
              <a:rPr lang="en-US" sz="2000" b="1" dirty="0" err="1"/>
              <a:t>por</a:t>
            </a:r>
            <a:r>
              <a:rPr lang="en-US" sz="2000" b="1" dirty="0"/>
              <a:t> </a:t>
            </a:r>
            <a:r>
              <a:rPr lang="en-US" sz="2000" b="1" dirty="0" err="1"/>
              <a:t>Versiculo</a:t>
            </a:r>
            <a:endParaRPr lang="en-US" sz="20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128266-F415-D673-777F-2DF46F097ED7}"/>
              </a:ext>
            </a:extLst>
          </p:cNvPr>
          <p:cNvSpPr txBox="1"/>
          <p:nvPr/>
        </p:nvSpPr>
        <p:spPr>
          <a:xfrm>
            <a:off x="102567" y="2321735"/>
            <a:ext cx="320775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accent1"/>
                </a:solidFill>
              </a:rPr>
              <a:t>Pasos del </a:t>
            </a:r>
            <a:r>
              <a:rPr lang="en-US" sz="1900" b="1" dirty="0" err="1">
                <a:solidFill>
                  <a:schemeClr val="accent1"/>
                </a:solidFill>
              </a:rPr>
              <a:t>lado</a:t>
            </a:r>
            <a:r>
              <a:rPr lang="en-US" sz="1900" b="1" dirty="0">
                <a:solidFill>
                  <a:schemeClr val="accent1"/>
                </a:solidFill>
              </a:rPr>
              <a:t> Izquierdo</a:t>
            </a:r>
            <a:endParaRPr lang="pt-BR" sz="1900" dirty="0"/>
          </a:p>
        </p:txBody>
      </p:sp>
      <p:pic>
        <p:nvPicPr>
          <p:cNvPr id="9" name="Imagem 8" descr="Desenho de frutas&#10;&#10;O conteúdo gerado por IA pode estar incorreto.">
            <a:extLst>
              <a:ext uri="{FF2B5EF4-FFF2-40B4-BE49-F238E27FC236}">
                <a16:creationId xmlns:a16="http://schemas.microsoft.com/office/drawing/2014/main" id="{18959C3D-2469-A5B7-FBCB-BFF2F684F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96" y="2337463"/>
            <a:ext cx="2773531" cy="27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, Gráfico de funil&#10;&#10;O conteúdo gerado por IA pode estar incorreto.">
            <a:extLst>
              <a:ext uri="{FF2B5EF4-FFF2-40B4-BE49-F238E27FC236}">
                <a16:creationId xmlns:a16="http://schemas.microsoft.com/office/drawing/2014/main" id="{CE0E187C-E3A0-2480-4BB8-4C64C4638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1" y="2086548"/>
            <a:ext cx="3476992" cy="3636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963BC9-C585-1B7B-FF07-68FD2E3C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1207"/>
            <a:ext cx="7886700" cy="613613"/>
          </a:xfrm>
        </p:spPr>
        <p:txBody>
          <a:bodyPr/>
          <a:lstStyle/>
          <a:p>
            <a:r>
              <a:rPr lang="en-US" dirty="0" err="1"/>
              <a:t>Pensamento</a:t>
            </a:r>
            <a:r>
              <a:rPr lang="en-US" dirty="0"/>
              <a:t> de </a:t>
            </a:r>
            <a:r>
              <a:rPr lang="en-US" dirty="0" err="1"/>
              <a:t>nível</a:t>
            </a:r>
            <a:r>
              <a:rPr lang="en-US" dirty="0"/>
              <a:t> superior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7ED9A-8565-D75B-37C5-6CFC06B32704}"/>
              </a:ext>
            </a:extLst>
          </p:cNvPr>
          <p:cNvSpPr txBox="1"/>
          <p:nvPr/>
        </p:nvSpPr>
        <p:spPr>
          <a:xfrm>
            <a:off x="4406255" y="5002272"/>
            <a:ext cx="347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678E"/>
                </a:solidFill>
              </a:rPr>
              <a:t>¿</a:t>
            </a:r>
            <a:r>
              <a:rPr lang="en-US" sz="2000" b="1" dirty="0" err="1">
                <a:solidFill>
                  <a:srgbClr val="84678E"/>
                </a:solidFill>
              </a:rPr>
              <a:t>Qué</a:t>
            </a:r>
            <a:r>
              <a:rPr lang="en-US" sz="2000" b="1" dirty="0">
                <a:solidFill>
                  <a:srgbClr val="84678E"/>
                </a:solidFill>
              </a:rPr>
              <a:t> es un </a:t>
            </a:r>
            <a:r>
              <a:rPr lang="en-US" sz="2000" b="1" dirty="0" err="1">
                <a:solidFill>
                  <a:srgbClr val="84678E"/>
                </a:solidFill>
              </a:rPr>
              <a:t>lápiz</a:t>
            </a:r>
            <a:r>
              <a:rPr lang="en-US" sz="2000" b="1" dirty="0">
                <a:solidFill>
                  <a:srgbClr val="84678E"/>
                </a:solidFill>
              </a:rPr>
              <a:t>?</a:t>
            </a:r>
          </a:p>
        </p:txBody>
      </p:sp>
      <p:pic>
        <p:nvPicPr>
          <p:cNvPr id="15" name="Picture 14" descr="White lead pencil on gray background">
            <a:extLst>
              <a:ext uri="{FF2B5EF4-FFF2-40B4-BE49-F238E27FC236}">
                <a16:creationId xmlns:a16="http://schemas.microsoft.com/office/drawing/2014/main" id="{4D79D9F6-AC7C-3B72-581B-22D9CBAA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9" t="39665" r="6146" b="42429"/>
          <a:stretch/>
        </p:blipFill>
        <p:spPr>
          <a:xfrm>
            <a:off x="2261847" y="1213272"/>
            <a:ext cx="4930346" cy="699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2CF8C1-B5B2-D1DE-149B-EF3593499341}"/>
              </a:ext>
            </a:extLst>
          </p:cNvPr>
          <p:cNvSpPr txBox="1"/>
          <p:nvPr/>
        </p:nvSpPr>
        <p:spPr>
          <a:xfrm>
            <a:off x="4112463" y="4432478"/>
            <a:ext cx="272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A84B2"/>
                </a:solidFill>
              </a:rPr>
              <a:t>¿Para </a:t>
            </a:r>
            <a:r>
              <a:rPr lang="en-US" sz="2000" b="1" dirty="0" err="1">
                <a:solidFill>
                  <a:srgbClr val="6A84B2"/>
                </a:solidFill>
              </a:rPr>
              <a:t>qué</a:t>
            </a:r>
            <a:r>
              <a:rPr lang="en-US" sz="2000" b="1" dirty="0">
                <a:solidFill>
                  <a:srgbClr val="6A84B2"/>
                </a:solidFill>
              </a:rPr>
              <a:t> </a:t>
            </a:r>
            <a:r>
              <a:rPr lang="en-US" sz="2000" b="1" dirty="0" err="1">
                <a:solidFill>
                  <a:srgbClr val="6A84B2"/>
                </a:solidFill>
              </a:rPr>
              <a:t>sirve</a:t>
            </a:r>
            <a:r>
              <a:rPr lang="en-US" sz="2000" b="1" dirty="0">
                <a:solidFill>
                  <a:srgbClr val="6A84B2"/>
                </a:solidFill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0A08D0-454C-8E12-D52F-5BC43178784B}"/>
              </a:ext>
            </a:extLst>
          </p:cNvPr>
          <p:cNvSpPr txBox="1"/>
          <p:nvPr/>
        </p:nvSpPr>
        <p:spPr>
          <a:xfrm>
            <a:off x="3851704" y="3862684"/>
            <a:ext cx="3786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DB1CA"/>
                </a:solidFill>
              </a:rPr>
              <a:t>¿Para qué más podría servir?</a:t>
            </a:r>
            <a:endParaRPr lang="en-US" sz="2000" b="1" dirty="0">
              <a:solidFill>
                <a:srgbClr val="6DB1C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21B1F-5487-D197-7130-E6B428AF5104}"/>
              </a:ext>
            </a:extLst>
          </p:cNvPr>
          <p:cNvSpPr txBox="1"/>
          <p:nvPr/>
        </p:nvSpPr>
        <p:spPr>
          <a:xfrm>
            <a:off x="3529337" y="3197058"/>
            <a:ext cx="6264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7FB948"/>
                </a:solidFill>
              </a:rPr>
              <a:t>¿Por qué utilizar un lápiz en lugar </a:t>
            </a:r>
          </a:p>
          <a:p>
            <a:r>
              <a:rPr lang="es-ES" sz="2000" b="1" dirty="0">
                <a:solidFill>
                  <a:srgbClr val="7FB948"/>
                </a:solidFill>
              </a:rPr>
              <a:t>de un bolígrafo?</a:t>
            </a:r>
            <a:endParaRPr lang="en-US" sz="2000" b="1" dirty="0">
              <a:solidFill>
                <a:srgbClr val="7FB948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5FB651-30FA-26EB-A25A-8C4C582A152D}"/>
              </a:ext>
            </a:extLst>
          </p:cNvPr>
          <p:cNvSpPr txBox="1"/>
          <p:nvPr/>
        </p:nvSpPr>
        <p:spPr>
          <a:xfrm>
            <a:off x="3241119" y="2572618"/>
            <a:ext cx="6264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BAA713"/>
                </a:solidFill>
              </a:rPr>
              <a:t>¿Sirve un lápiz para todas las necesidades </a:t>
            </a:r>
          </a:p>
          <a:p>
            <a:r>
              <a:rPr lang="es-ES" sz="2000" b="1" dirty="0">
                <a:solidFill>
                  <a:srgbClr val="BAA713"/>
                </a:solidFill>
              </a:rPr>
              <a:t>de escritura? ¿Por qué sí o por qué no?</a:t>
            </a:r>
            <a:endParaRPr lang="en-US" sz="2000" b="1" dirty="0">
              <a:solidFill>
                <a:srgbClr val="BAA71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5B8369-D067-41DF-6737-89BF668C54B0}"/>
              </a:ext>
            </a:extLst>
          </p:cNvPr>
          <p:cNvSpPr txBox="1"/>
          <p:nvPr/>
        </p:nvSpPr>
        <p:spPr>
          <a:xfrm>
            <a:off x="2952901" y="2190990"/>
            <a:ext cx="493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3">
                    <a:lumMod val="75000"/>
                  </a:schemeClr>
                </a:solidFill>
              </a:rPr>
              <a:t>¿Cómo se puede mejorar el lápiz?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0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380E75-2932-119A-A847-76FFC1E83190}"/>
              </a:ext>
            </a:extLst>
          </p:cNvPr>
          <p:cNvSpPr/>
          <p:nvPr/>
        </p:nvSpPr>
        <p:spPr>
          <a:xfrm>
            <a:off x="3532643" y="1615972"/>
            <a:ext cx="1359241" cy="53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3256-3C44-76FE-748E-006BE945C5B5}"/>
              </a:ext>
            </a:extLst>
          </p:cNvPr>
          <p:cNvSpPr/>
          <p:nvPr/>
        </p:nvSpPr>
        <p:spPr>
          <a:xfrm>
            <a:off x="3546113" y="2185238"/>
            <a:ext cx="1087392" cy="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AD076F-43C2-C5ED-67C4-52C29E6DA604}"/>
              </a:ext>
            </a:extLst>
          </p:cNvPr>
          <p:cNvSpPr/>
          <p:nvPr/>
        </p:nvSpPr>
        <p:spPr>
          <a:xfrm>
            <a:off x="3534695" y="3308997"/>
            <a:ext cx="543696" cy="61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CC9AF-8144-433D-9060-145EFD2ECC43}"/>
              </a:ext>
            </a:extLst>
          </p:cNvPr>
          <p:cNvSpPr/>
          <p:nvPr/>
        </p:nvSpPr>
        <p:spPr>
          <a:xfrm>
            <a:off x="3532714" y="3926835"/>
            <a:ext cx="271848" cy="5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CF1317E8-5DF0-4F9C-3C3F-93EF69DFE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2" y="991136"/>
            <a:ext cx="8481356" cy="52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9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49EE5-C1DC-C58C-5165-A657AE6D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679B3C-C5C4-2961-0C4D-0B9C06644555}"/>
              </a:ext>
            </a:extLst>
          </p:cNvPr>
          <p:cNvSpPr/>
          <p:nvPr/>
        </p:nvSpPr>
        <p:spPr>
          <a:xfrm>
            <a:off x="3532643" y="1615972"/>
            <a:ext cx="1359241" cy="53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09054B-CA39-90A6-0CAF-FD7A5922A096}"/>
              </a:ext>
            </a:extLst>
          </p:cNvPr>
          <p:cNvSpPr/>
          <p:nvPr/>
        </p:nvSpPr>
        <p:spPr>
          <a:xfrm>
            <a:off x="3546113" y="2185238"/>
            <a:ext cx="1087392" cy="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6AB4D-CE65-5FDA-93B7-DDCDF455E6A7}"/>
              </a:ext>
            </a:extLst>
          </p:cNvPr>
          <p:cNvSpPr/>
          <p:nvPr/>
        </p:nvSpPr>
        <p:spPr>
          <a:xfrm>
            <a:off x="3534695" y="3308997"/>
            <a:ext cx="543696" cy="61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675933-AE83-C642-B129-6E0008FE56FF}"/>
              </a:ext>
            </a:extLst>
          </p:cNvPr>
          <p:cNvSpPr/>
          <p:nvPr/>
        </p:nvSpPr>
        <p:spPr>
          <a:xfrm>
            <a:off x="3532714" y="3926835"/>
            <a:ext cx="271848" cy="5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F9947AD4-8E24-7E07-93DE-4EB1B57C101F}"/>
              </a:ext>
            </a:extLst>
          </p:cNvPr>
          <p:cNvSpPr/>
          <p:nvPr/>
        </p:nvSpPr>
        <p:spPr>
          <a:xfrm>
            <a:off x="4425983" y="4982522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0D1C2585-2321-BEE6-A769-51C90ADDFF48}"/>
              </a:ext>
            </a:extLst>
          </p:cNvPr>
          <p:cNvSpPr/>
          <p:nvPr/>
        </p:nvSpPr>
        <p:spPr>
          <a:xfrm>
            <a:off x="4976538" y="4312281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BA533597-89D0-2B74-E150-D8F2CDD5F13E}"/>
              </a:ext>
            </a:extLst>
          </p:cNvPr>
          <p:cNvSpPr/>
          <p:nvPr/>
        </p:nvSpPr>
        <p:spPr>
          <a:xfrm>
            <a:off x="8124276" y="3701882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BCF083B4-9F01-DDE8-1D72-F807499D9EE6}"/>
              </a:ext>
            </a:extLst>
          </p:cNvPr>
          <p:cNvSpPr/>
          <p:nvPr/>
        </p:nvSpPr>
        <p:spPr>
          <a:xfrm>
            <a:off x="5515123" y="3091484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404A6FF-8F75-1B21-BDB7-DCF506469797}"/>
              </a:ext>
            </a:extLst>
          </p:cNvPr>
          <p:cNvSpPr/>
          <p:nvPr/>
        </p:nvSpPr>
        <p:spPr>
          <a:xfrm>
            <a:off x="6556390" y="3091483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AB37A75-BE16-BCF9-D5CD-B578F872875B}"/>
              </a:ext>
            </a:extLst>
          </p:cNvPr>
          <p:cNvSpPr/>
          <p:nvPr/>
        </p:nvSpPr>
        <p:spPr>
          <a:xfrm>
            <a:off x="6556390" y="2564866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BC6E85E2-2F1D-6AC1-5AD5-11442C5F0700}"/>
              </a:ext>
            </a:extLst>
          </p:cNvPr>
          <p:cNvSpPr/>
          <p:nvPr/>
        </p:nvSpPr>
        <p:spPr>
          <a:xfrm>
            <a:off x="6041741" y="2014310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D2BD2AD3-D3EA-0F57-107E-BE70F91AD04B}"/>
              </a:ext>
            </a:extLst>
          </p:cNvPr>
          <p:cNvSpPr/>
          <p:nvPr/>
        </p:nvSpPr>
        <p:spPr>
          <a:xfrm>
            <a:off x="7106945" y="3091483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98299E94-5C60-B205-8065-9E7908D47862}"/>
              </a:ext>
            </a:extLst>
          </p:cNvPr>
          <p:cNvSpPr/>
          <p:nvPr/>
        </p:nvSpPr>
        <p:spPr>
          <a:xfrm>
            <a:off x="7645531" y="3701881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27C9D5B-4721-E80C-405F-60B218D85D50}"/>
              </a:ext>
            </a:extLst>
          </p:cNvPr>
          <p:cNvSpPr/>
          <p:nvPr/>
        </p:nvSpPr>
        <p:spPr>
          <a:xfrm>
            <a:off x="7645531" y="3139357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F3B7BD7E-8ED3-6A1E-1BCE-578E95D9F927}"/>
              </a:ext>
            </a:extLst>
          </p:cNvPr>
          <p:cNvSpPr/>
          <p:nvPr/>
        </p:nvSpPr>
        <p:spPr>
          <a:xfrm>
            <a:off x="7645531" y="2564865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8D48565-B057-7C3B-992F-BEF76A6FFD03}"/>
              </a:ext>
            </a:extLst>
          </p:cNvPr>
          <p:cNvSpPr/>
          <p:nvPr/>
        </p:nvSpPr>
        <p:spPr>
          <a:xfrm>
            <a:off x="7047102" y="2564865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777A195-4C8C-6ABC-2709-258609AF396A}"/>
              </a:ext>
            </a:extLst>
          </p:cNvPr>
          <p:cNvSpPr/>
          <p:nvPr/>
        </p:nvSpPr>
        <p:spPr>
          <a:xfrm>
            <a:off x="6041740" y="4982520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B69D1C23-3FBA-D446-09A7-E63F79886232}"/>
              </a:ext>
            </a:extLst>
          </p:cNvPr>
          <p:cNvSpPr/>
          <p:nvPr/>
        </p:nvSpPr>
        <p:spPr>
          <a:xfrm>
            <a:off x="7597657" y="2014310"/>
            <a:ext cx="746840" cy="6630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m 21" descr="Gráfico&#10;&#10;O conteúdo gerado por IA pode estar incorreto.">
            <a:extLst>
              <a:ext uri="{FF2B5EF4-FFF2-40B4-BE49-F238E27FC236}">
                <a16:creationId xmlns:a16="http://schemas.microsoft.com/office/drawing/2014/main" id="{7C4C064F-B043-162D-1564-848955F30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3" y="682217"/>
            <a:ext cx="8481356" cy="52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6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5F58-BDF4-C2F2-757F-C355D93A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487" y="550354"/>
            <a:ext cx="5514562" cy="602029"/>
          </a:xfrm>
        </p:spPr>
        <p:txBody>
          <a:bodyPr/>
          <a:lstStyle/>
          <a:p>
            <a:r>
              <a:rPr lang="en-US" dirty="0"/>
              <a:t>El Cono de la </a:t>
            </a:r>
            <a:r>
              <a:rPr lang="en-US" dirty="0" err="1"/>
              <a:t>Experiencia</a:t>
            </a:r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7A16FF9-A1B0-222E-63C7-28109CC2C932}"/>
              </a:ext>
            </a:extLst>
          </p:cNvPr>
          <p:cNvSpPr/>
          <p:nvPr/>
        </p:nvSpPr>
        <p:spPr>
          <a:xfrm>
            <a:off x="2477822" y="1804088"/>
            <a:ext cx="4542653" cy="3918462"/>
          </a:xfrm>
          <a:prstGeom prst="triangle">
            <a:avLst/>
          </a:prstGeom>
          <a:gradFill flip="none" rotWithShape="1">
            <a:gsLst>
              <a:gs pos="78000">
                <a:srgbClr val="233D1B"/>
              </a:gs>
              <a:gs pos="56000">
                <a:srgbClr val="417034"/>
              </a:gs>
              <a:gs pos="39000">
                <a:srgbClr val="46703C">
                  <a:alpha val="52941"/>
                </a:srgbClr>
              </a:gs>
              <a:gs pos="22000">
                <a:srgbClr val="7DB76C">
                  <a:alpha val="76078"/>
                </a:srgbClr>
              </a:gs>
              <a:gs pos="10000">
                <a:srgbClr val="B5DFA5"/>
              </a:gs>
              <a:gs pos="0">
                <a:schemeClr val="accent5">
                  <a:lumMod val="0"/>
                  <a:lumOff val="100000"/>
                </a:schemeClr>
              </a:gs>
              <a:gs pos="100000">
                <a:srgbClr val="0E1A0B"/>
              </a:gs>
            </a:gsLst>
            <a:lin ang="5400000" scaled="1"/>
            <a:tileRect/>
          </a:gradFill>
          <a:ln>
            <a:gradFill flip="none" rotWithShape="1">
              <a:gsLst>
                <a:gs pos="78000">
                  <a:srgbClr val="0D160A"/>
                </a:gs>
                <a:gs pos="56000">
                  <a:srgbClr val="74C357"/>
                </a:gs>
                <a:gs pos="39000">
                  <a:srgbClr val="7DC762"/>
                </a:gs>
                <a:gs pos="22000">
                  <a:srgbClr val="90CF78"/>
                </a:gs>
                <a:gs pos="10000">
                  <a:srgbClr val="B5DFA5"/>
                </a:gs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2700000" scaled="1"/>
              <a:tileRect/>
            </a:gra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A6719-A395-49DD-36AA-4569111D3398}"/>
              </a:ext>
            </a:extLst>
          </p:cNvPr>
          <p:cNvSpPr txBox="1"/>
          <p:nvPr/>
        </p:nvSpPr>
        <p:spPr>
          <a:xfrm>
            <a:off x="1830577" y="2459807"/>
            <a:ext cx="6006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</a:t>
            </a:r>
            <a:r>
              <a:rPr lang="en-US" dirty="0">
                <a:solidFill>
                  <a:schemeClr val="bg1"/>
                </a:solidFill>
              </a:rPr>
              <a:t>Lo </a:t>
            </a:r>
            <a:r>
              <a:rPr lang="en-US" dirty="0" err="1">
                <a:solidFill>
                  <a:schemeClr val="bg1"/>
                </a:solidFill>
              </a:rPr>
              <a:t>Leen</a:t>
            </a:r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en-US" dirty="0"/>
              <a:t>10% </a:t>
            </a:r>
          </a:p>
          <a:p>
            <a:pPr algn="ctr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                                  Lo </a:t>
            </a:r>
            <a:r>
              <a:rPr lang="en-US" dirty="0" err="1">
                <a:solidFill>
                  <a:schemeClr val="bg1"/>
                </a:solidFill>
              </a:rPr>
              <a:t>Escuchan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 20%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</a:t>
            </a:r>
            <a:r>
              <a:rPr lang="en-US" dirty="0" err="1">
                <a:solidFill>
                  <a:schemeClr val="bg1"/>
                </a:solidFill>
              </a:rPr>
              <a:t>Ven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otros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mostrarlo</a:t>
            </a: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/>
              <a:t>30–50%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    		</a:t>
            </a:r>
            <a:r>
              <a:rPr lang="en-US" dirty="0"/>
              <a:t>        </a:t>
            </a:r>
            <a:r>
              <a:rPr lang="en-US" dirty="0" err="1">
                <a:solidFill>
                  <a:schemeClr val="bg1"/>
                </a:solidFill>
              </a:rPr>
              <a:t>Participan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hablando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ello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70%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               </a:t>
            </a: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Hablan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Escriben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analizar</a:t>
            </a: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dirty="0"/>
              <a:t>70–90%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        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Crean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algo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como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traduccion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completa</a:t>
            </a:r>
            <a:r>
              <a:rPr lang="en-US" dirty="0">
                <a:solidFill>
                  <a:schemeClr val="bg1"/>
                </a:solidFill>
              </a:rPr>
              <a:t>)  </a:t>
            </a:r>
            <a:r>
              <a:rPr lang="en-US" dirty="0"/>
              <a:t> 90+% </a:t>
            </a: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FA252-C4D8-9A2F-67A4-C009133691BE}"/>
              </a:ext>
            </a:extLst>
          </p:cNvPr>
          <p:cNvSpPr txBox="1"/>
          <p:nvPr/>
        </p:nvSpPr>
        <p:spPr>
          <a:xfrm>
            <a:off x="432486" y="6067168"/>
            <a:ext cx="21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Mas cómodos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B853E-0CE6-7F2A-BFB5-38B478121AE1}"/>
              </a:ext>
            </a:extLst>
          </p:cNvPr>
          <p:cNvSpPr txBox="1"/>
          <p:nvPr/>
        </p:nvSpPr>
        <p:spPr>
          <a:xfrm>
            <a:off x="7207109" y="6065798"/>
            <a:ext cx="150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Mas </a:t>
            </a:r>
            <a:r>
              <a:rPr lang="es-EC" b="1" dirty="0">
                <a:solidFill>
                  <a:schemeClr val="accent2">
                    <a:lumMod val="75000"/>
                  </a:schemeClr>
                </a:solidFill>
              </a:rPr>
              <a:t>rápido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47BA3-AF89-FA03-7333-5501D51FAED1}"/>
              </a:ext>
            </a:extLst>
          </p:cNvPr>
          <p:cNvSpPr txBox="1"/>
          <p:nvPr/>
        </p:nvSpPr>
        <p:spPr>
          <a:xfrm>
            <a:off x="2732809" y="6068498"/>
            <a:ext cx="179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Mas </a:t>
            </a:r>
            <a:r>
              <a:rPr lang="es-PY" b="1" dirty="0">
                <a:solidFill>
                  <a:schemeClr val="accent2">
                    <a:lumMod val="75000"/>
                  </a:schemeClr>
                </a:solidFill>
              </a:rPr>
              <a:t>Hábil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0D4DCE-FBD9-1027-A2E8-81F0843D5CF9}"/>
              </a:ext>
            </a:extLst>
          </p:cNvPr>
          <p:cNvSpPr txBox="1"/>
          <p:nvPr/>
        </p:nvSpPr>
        <p:spPr>
          <a:xfrm>
            <a:off x="4969959" y="6049101"/>
            <a:ext cx="179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Capacitado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para </a:t>
            </a:r>
            <a:r>
              <a:rPr lang="es-419" b="1" dirty="0">
                <a:solidFill>
                  <a:schemeClr val="accent2">
                    <a:lumMod val="75000"/>
                  </a:schemeClr>
                </a:solidFill>
              </a:rPr>
              <a:t>enseñar</a:t>
            </a:r>
          </a:p>
        </p:txBody>
      </p:sp>
    </p:spTree>
    <p:extLst>
      <p:ext uri="{BB962C8B-B14F-4D97-AF65-F5344CB8AC3E}">
        <p14:creationId xmlns:p14="http://schemas.microsoft.com/office/powerpoint/2010/main" val="174690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85AB30-0EB3-6454-19C2-FA339506AAD4}"/>
              </a:ext>
            </a:extLst>
          </p:cNvPr>
          <p:cNvSpPr/>
          <p:nvPr/>
        </p:nvSpPr>
        <p:spPr>
          <a:xfrm>
            <a:off x="2324958" y="5102205"/>
            <a:ext cx="4494083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Deuteronomio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17:18–19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56364-9767-A048-7BB6-69FB822D5D60}"/>
              </a:ext>
            </a:extLst>
          </p:cNvPr>
          <p:cNvSpPr txBox="1"/>
          <p:nvPr/>
        </p:nvSpPr>
        <p:spPr>
          <a:xfrm>
            <a:off x="239843" y="1414072"/>
            <a:ext cx="870178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>
                <a:latin typeface="system-ui"/>
              </a:rPr>
              <a:t>Y cuando se siente en el trono de su reino, escribirá para sí mismo una copia de esta ley en un libro, del que está delante de los sacerdotes levitas. 19 Y estará con él, y lo leerá todos los días de su vida, para que aprenda a temer al Señor su Dios y a guardar todas las palabras de esta ley y de estos estatutos;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4806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5F58-BDF4-C2F2-757F-C355D93A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809" y="610179"/>
            <a:ext cx="4032682" cy="602029"/>
          </a:xfrm>
        </p:spPr>
        <p:txBody>
          <a:bodyPr/>
          <a:lstStyle/>
          <a:p>
            <a:r>
              <a:rPr lang="en-US" dirty="0" err="1"/>
              <a:t>Cono</a:t>
            </a:r>
            <a:r>
              <a:rPr lang="en-US" dirty="0"/>
              <a:t> de </a:t>
            </a:r>
            <a:r>
              <a:rPr lang="en-US" dirty="0" err="1"/>
              <a:t>Experiencia</a:t>
            </a:r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7A16FF9-A1B0-222E-63C7-28109CC2C932}"/>
              </a:ext>
            </a:extLst>
          </p:cNvPr>
          <p:cNvSpPr/>
          <p:nvPr/>
        </p:nvSpPr>
        <p:spPr>
          <a:xfrm>
            <a:off x="2516142" y="1753289"/>
            <a:ext cx="4542653" cy="3918462"/>
          </a:xfrm>
          <a:prstGeom prst="triangle">
            <a:avLst/>
          </a:prstGeom>
          <a:gradFill flip="none" rotWithShape="1">
            <a:gsLst>
              <a:gs pos="78000">
                <a:srgbClr val="233D1B"/>
              </a:gs>
              <a:gs pos="56000">
                <a:srgbClr val="417034"/>
              </a:gs>
              <a:gs pos="39000">
                <a:srgbClr val="46703C">
                  <a:alpha val="52941"/>
                </a:srgbClr>
              </a:gs>
              <a:gs pos="22000">
                <a:srgbClr val="7DB76C">
                  <a:alpha val="76078"/>
                </a:srgbClr>
              </a:gs>
              <a:gs pos="10000">
                <a:srgbClr val="B5DFA5"/>
              </a:gs>
              <a:gs pos="0">
                <a:schemeClr val="accent5">
                  <a:lumMod val="0"/>
                  <a:lumOff val="100000"/>
                </a:schemeClr>
              </a:gs>
              <a:gs pos="100000">
                <a:srgbClr val="0E1A0B"/>
              </a:gs>
            </a:gsLst>
            <a:lin ang="5400000" scaled="1"/>
            <a:tileRect/>
          </a:gradFill>
          <a:ln>
            <a:gradFill flip="none" rotWithShape="1">
              <a:gsLst>
                <a:gs pos="78000">
                  <a:srgbClr val="0D160A"/>
                </a:gs>
                <a:gs pos="56000">
                  <a:srgbClr val="74C357"/>
                </a:gs>
                <a:gs pos="39000">
                  <a:srgbClr val="7DC762"/>
                </a:gs>
                <a:gs pos="22000">
                  <a:srgbClr val="90CF78"/>
                </a:gs>
                <a:gs pos="10000">
                  <a:srgbClr val="B5DFA5"/>
                </a:gs>
                <a:gs pos="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2700000" scaled="1"/>
              <a:tileRect/>
            </a:gra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A6719-A395-49DD-36AA-4569111D3398}"/>
              </a:ext>
            </a:extLst>
          </p:cNvPr>
          <p:cNvSpPr txBox="1"/>
          <p:nvPr/>
        </p:nvSpPr>
        <p:spPr>
          <a:xfrm>
            <a:off x="1983067" y="2368630"/>
            <a:ext cx="674526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</a:t>
            </a:r>
            <a:r>
              <a:rPr lang="en-US" dirty="0" err="1">
                <a:solidFill>
                  <a:schemeClr val="bg1"/>
                </a:solidFill>
              </a:rPr>
              <a:t>Leerlo</a:t>
            </a:r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en-US" dirty="0"/>
              <a:t>10% </a:t>
            </a:r>
          </a:p>
          <a:p>
            <a:pPr algn="ctr"/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                                  </a:t>
            </a:r>
            <a:r>
              <a:rPr lang="en-US" sz="1600" dirty="0" err="1">
                <a:solidFill>
                  <a:schemeClr val="bg1"/>
                </a:solidFill>
              </a:rPr>
              <a:t>Escuchar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acerca</a:t>
            </a:r>
            <a:r>
              <a:rPr lang="en-US" sz="1600" dirty="0">
                <a:solidFill>
                  <a:schemeClr val="bg1"/>
                </a:solidFill>
              </a:rPr>
              <a:t> de    </a:t>
            </a:r>
            <a:r>
              <a:rPr lang="en-US" sz="1600" dirty="0"/>
              <a:t> </a:t>
            </a:r>
            <a:r>
              <a:rPr lang="en-US" dirty="0"/>
              <a:t>20%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</a:t>
            </a:r>
            <a:r>
              <a:rPr lang="en-US" dirty="0" err="1">
                <a:solidFill>
                  <a:schemeClr val="bg1"/>
                </a:solidFill>
              </a:rPr>
              <a:t>Ver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otros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mostrarlo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/>
              <a:t>30–50%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    		</a:t>
            </a:r>
            <a:r>
              <a:rPr lang="en-US" dirty="0"/>
              <a:t>        </a:t>
            </a:r>
            <a:r>
              <a:rPr lang="en-US" dirty="0" err="1">
                <a:solidFill>
                  <a:schemeClr val="bg1"/>
                </a:solidFill>
              </a:rPr>
              <a:t>Participar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hablar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ello</a:t>
            </a: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/>
              <a:t>70%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               </a:t>
            </a:r>
            <a:r>
              <a:rPr lang="en-US" dirty="0">
                <a:solidFill>
                  <a:schemeClr val="bg1"/>
                </a:solidFill>
              </a:rPr>
              <a:t>    Hablar y </a:t>
            </a:r>
            <a:r>
              <a:rPr lang="en-US" dirty="0" err="1">
                <a:solidFill>
                  <a:schemeClr val="bg1"/>
                </a:solidFill>
              </a:rPr>
              <a:t>escririb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analizarlo</a:t>
            </a:r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en-US" dirty="0"/>
              <a:t>70–90%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</a:t>
            </a:r>
            <a:r>
              <a:rPr lang="en-US" dirty="0">
                <a:solidFill>
                  <a:schemeClr val="bg1"/>
                </a:solidFill>
              </a:rPr>
              <a:t>Crea algo (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traduccion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completa</a:t>
            </a:r>
            <a:r>
              <a:rPr lang="en-US" dirty="0">
                <a:solidFill>
                  <a:schemeClr val="bg1"/>
                </a:solidFill>
              </a:rPr>
              <a:t>)         </a:t>
            </a:r>
            <a:r>
              <a:rPr lang="en-US" dirty="0"/>
              <a:t>90 +% </a:t>
            </a:r>
          </a:p>
          <a:p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291DA-8ED4-A52E-AFE5-0D549B8CCA67}"/>
              </a:ext>
            </a:extLst>
          </p:cNvPr>
          <p:cNvSpPr txBox="1"/>
          <p:nvPr/>
        </p:nvSpPr>
        <p:spPr>
          <a:xfrm>
            <a:off x="2891482" y="2453805"/>
            <a:ext cx="14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Consumir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57EF5-D590-613D-72C5-89CC4183D4C3}"/>
              </a:ext>
            </a:extLst>
          </p:cNvPr>
          <p:cNvSpPr txBox="1"/>
          <p:nvPr/>
        </p:nvSpPr>
        <p:spPr>
          <a:xfrm>
            <a:off x="1827251" y="4076790"/>
            <a:ext cx="143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Verbalizar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3BA2D9-8798-E5C7-DE3D-C4B6E663A5CE}"/>
              </a:ext>
            </a:extLst>
          </p:cNvPr>
          <p:cNvSpPr txBox="1"/>
          <p:nvPr/>
        </p:nvSpPr>
        <p:spPr>
          <a:xfrm>
            <a:off x="1487156" y="4655756"/>
            <a:ext cx="155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Fragmentar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CE2233-DD75-083C-0978-3AB1F92BA286}"/>
              </a:ext>
            </a:extLst>
          </p:cNvPr>
          <p:cNvSpPr txBox="1"/>
          <p:nvPr/>
        </p:nvSpPr>
        <p:spPr>
          <a:xfrm>
            <a:off x="606081" y="5302419"/>
            <a:ext cx="212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Borrador</a:t>
            </a:r>
            <a:r>
              <a:rPr lang="en-US" b="1" dirty="0"/>
              <a:t> Ciego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FA252-C4D8-9A2F-67A4-C009133691BE}"/>
              </a:ext>
            </a:extLst>
          </p:cNvPr>
          <p:cNvSpPr txBox="1"/>
          <p:nvPr/>
        </p:nvSpPr>
        <p:spPr>
          <a:xfrm>
            <a:off x="432486" y="6067168"/>
            <a:ext cx="21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Mas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comodo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B853E-0CE6-7F2A-BFB5-38B478121AE1}"/>
              </a:ext>
            </a:extLst>
          </p:cNvPr>
          <p:cNvSpPr txBox="1"/>
          <p:nvPr/>
        </p:nvSpPr>
        <p:spPr>
          <a:xfrm>
            <a:off x="7241058" y="6061314"/>
            <a:ext cx="105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Mas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rapido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47BA3-AF89-FA03-7333-5501D51FAED1}"/>
              </a:ext>
            </a:extLst>
          </p:cNvPr>
          <p:cNvSpPr txBox="1"/>
          <p:nvPr/>
        </p:nvSpPr>
        <p:spPr>
          <a:xfrm>
            <a:off x="2891482" y="6068498"/>
            <a:ext cx="151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Mas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habil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0D4DCE-FBD9-1027-A2E8-81F0843D5CF9}"/>
              </a:ext>
            </a:extLst>
          </p:cNvPr>
          <p:cNvSpPr txBox="1"/>
          <p:nvPr/>
        </p:nvSpPr>
        <p:spPr>
          <a:xfrm>
            <a:off x="4963887" y="6065798"/>
            <a:ext cx="135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Capaz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de</a:t>
            </a:r>
          </a:p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Ensenar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61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5D88-0BBF-FB64-4028-8CAD726F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8193"/>
            <a:ext cx="7886700" cy="725596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Sentido</a:t>
            </a:r>
            <a:r>
              <a:rPr lang="en-US" dirty="0"/>
              <a:t> y el </a:t>
            </a:r>
            <a:r>
              <a:rPr lang="en-US" dirty="0" err="1"/>
              <a:t>Significado</a:t>
            </a:r>
            <a:endParaRPr lang="en-US" dirty="0"/>
          </a:p>
        </p:txBody>
      </p:sp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64CDBB0B-14A5-4C9C-F5D5-A0AB9F74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3" y="1649214"/>
            <a:ext cx="3465956" cy="216398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pic>
        <p:nvPicPr>
          <p:cNvPr id="4" name="pasted-image.tiff">
            <a:extLst>
              <a:ext uri="{FF2B5EF4-FFF2-40B4-BE49-F238E27FC236}">
                <a16:creationId xmlns:a16="http://schemas.microsoft.com/office/drawing/2014/main" id="{286F62E8-918F-BEBF-9F92-09B3C70F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56" y="1671755"/>
            <a:ext cx="2855521" cy="214144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E5A40-0800-4DE3-03A1-A270206E6DB3}"/>
              </a:ext>
            </a:extLst>
          </p:cNvPr>
          <p:cNvSpPr txBox="1"/>
          <p:nvPr/>
        </p:nvSpPr>
        <p:spPr>
          <a:xfrm>
            <a:off x="245627" y="4267231"/>
            <a:ext cx="314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Ambas</a:t>
            </a:r>
            <a:r>
              <a:rPr lang="en-US" dirty="0"/>
              <a:t> </a:t>
            </a:r>
            <a:r>
              <a:rPr lang="en-US" dirty="0" err="1"/>
              <a:t>fotos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sentido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A4A7A-28D1-777C-E02C-C3C52E84B35B}"/>
              </a:ext>
            </a:extLst>
          </p:cNvPr>
          <p:cNvSpPr txBox="1"/>
          <p:nvPr/>
        </p:nvSpPr>
        <p:spPr>
          <a:xfrm>
            <a:off x="3348245" y="4267231"/>
            <a:ext cx="435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 mas </a:t>
            </a:r>
            <a:r>
              <a:rPr lang="en-US" b="1" dirty="0" err="1">
                <a:solidFill>
                  <a:srgbClr val="7030A0"/>
                </a:solidFill>
              </a:rPr>
              <a:t>significativa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para </a:t>
            </a:r>
            <a:r>
              <a:rPr lang="en-US" dirty="0" err="1"/>
              <a:t>usted</a:t>
            </a:r>
            <a:r>
              <a:rPr lang="en-US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0F24E-0444-9393-84B2-05EF783A5950}"/>
              </a:ext>
            </a:extLst>
          </p:cNvPr>
          <p:cNvSpPr txBox="1"/>
          <p:nvPr/>
        </p:nvSpPr>
        <p:spPr>
          <a:xfrm>
            <a:off x="7735531" y="4267231"/>
            <a:ext cx="109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Porque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949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5D88-0BBF-FB64-4028-8CAD726F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8193"/>
            <a:ext cx="7886700" cy="725596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Sentido</a:t>
            </a:r>
            <a:r>
              <a:rPr lang="en-US" dirty="0"/>
              <a:t> y el </a:t>
            </a:r>
            <a:r>
              <a:rPr lang="en-US" dirty="0" err="1"/>
              <a:t>Significado</a:t>
            </a:r>
            <a:endParaRPr lang="en-US" dirty="0"/>
          </a:p>
        </p:txBody>
      </p:sp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64CDBB0B-14A5-4C9C-F5D5-A0AB9F74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3" y="1649214"/>
            <a:ext cx="3465956" cy="216398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pic>
        <p:nvPicPr>
          <p:cNvPr id="4" name="pasted-image.tiff">
            <a:extLst>
              <a:ext uri="{FF2B5EF4-FFF2-40B4-BE49-F238E27FC236}">
                <a16:creationId xmlns:a16="http://schemas.microsoft.com/office/drawing/2014/main" id="{286F62E8-918F-BEBF-9F92-09B3C70F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56" y="1671755"/>
            <a:ext cx="2855521" cy="214144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E5A40-0800-4DE3-03A1-A270206E6DB3}"/>
              </a:ext>
            </a:extLst>
          </p:cNvPr>
          <p:cNvSpPr txBox="1"/>
          <p:nvPr/>
        </p:nvSpPr>
        <p:spPr>
          <a:xfrm>
            <a:off x="54848" y="4221065"/>
            <a:ext cx="312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Ambas</a:t>
            </a:r>
            <a:r>
              <a:rPr lang="en-US" dirty="0"/>
              <a:t> </a:t>
            </a:r>
            <a:r>
              <a:rPr lang="en-US" dirty="0" err="1"/>
              <a:t>fotos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sentido</a:t>
            </a:r>
            <a:r>
              <a:rPr lang="en-US" b="1" dirty="0">
                <a:solidFill>
                  <a:srgbClr val="0070C0"/>
                </a:solidFill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1E45A-4F75-B992-8FB0-42827F5DC0E9}"/>
              </a:ext>
            </a:extLst>
          </p:cNvPr>
          <p:cNvSpPr txBox="1"/>
          <p:nvPr/>
        </p:nvSpPr>
        <p:spPr>
          <a:xfrm>
            <a:off x="1077723" y="4913562"/>
            <a:ext cx="333034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>
              <a:spcAft>
                <a:spcPts val="600"/>
              </a:spcAft>
            </a:pPr>
            <a:r>
              <a:rPr lang="en-US" b="1" dirty="0"/>
              <a:t>		</a:t>
            </a:r>
            <a:r>
              <a:rPr lang="en-US" b="1" dirty="0" err="1"/>
              <a:t>Consumir</a:t>
            </a:r>
            <a:r>
              <a:rPr lang="en-US" b="1" dirty="0"/>
              <a:t>	</a:t>
            </a:r>
            <a:endParaRPr lang="en-US" dirty="0"/>
          </a:p>
          <a:p>
            <a:pPr marL="274320">
              <a:spcAft>
                <a:spcPts val="600"/>
              </a:spcAft>
            </a:pPr>
            <a:r>
              <a:rPr lang="en-US" b="1" dirty="0"/>
              <a:t>		</a:t>
            </a:r>
            <a:r>
              <a:rPr lang="en-US" b="1" dirty="0" err="1"/>
              <a:t>Verbalizar</a:t>
            </a:r>
            <a:r>
              <a:rPr lang="en-US" dirty="0"/>
              <a:t> </a:t>
            </a:r>
            <a:r>
              <a:rPr lang="en-US" b="1" dirty="0"/>
              <a:t>	</a:t>
            </a:r>
            <a:endParaRPr lang="en-US" dirty="0"/>
          </a:p>
          <a:p>
            <a:pPr marL="274320">
              <a:spcAft>
                <a:spcPts val="600"/>
              </a:spcAft>
            </a:pPr>
            <a:r>
              <a:rPr lang="en-US" b="1" dirty="0"/>
              <a:t>		</a:t>
            </a:r>
            <a:r>
              <a:rPr lang="en-US" b="1" dirty="0" err="1"/>
              <a:t>Dividir</a:t>
            </a:r>
            <a:r>
              <a:rPr lang="en-US" b="1" dirty="0"/>
              <a:t>	</a:t>
            </a:r>
            <a:endParaRPr lang="en-US" dirty="0"/>
          </a:p>
          <a:p>
            <a:pPr marL="274320">
              <a:spcAft>
                <a:spcPts val="600"/>
              </a:spcAft>
            </a:pPr>
            <a:r>
              <a:rPr lang="en-US" b="1" dirty="0"/>
              <a:t>		</a:t>
            </a:r>
            <a:r>
              <a:rPr lang="en-US" b="1" dirty="0" err="1"/>
              <a:t>Borrador</a:t>
            </a:r>
            <a:r>
              <a:rPr lang="en-US" b="1" dirty="0"/>
              <a:t> </a:t>
            </a:r>
            <a:r>
              <a:rPr lang="en-US" b="1" dirty="0" err="1"/>
              <a:t>ciego</a:t>
            </a:r>
            <a:r>
              <a:rPr lang="en-US" b="1" dirty="0"/>
              <a:t>	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A4A7A-28D1-777C-E02C-C3C52E84B35B}"/>
              </a:ext>
            </a:extLst>
          </p:cNvPr>
          <p:cNvSpPr txBox="1"/>
          <p:nvPr/>
        </p:nvSpPr>
        <p:spPr>
          <a:xfrm>
            <a:off x="3006054" y="4221065"/>
            <a:ext cx="440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Cual</a:t>
            </a:r>
            <a:r>
              <a:rPr lang="en-US" dirty="0"/>
              <a:t> es mas </a:t>
            </a:r>
            <a:r>
              <a:rPr lang="en-US" b="1" dirty="0" err="1">
                <a:solidFill>
                  <a:srgbClr val="7030A0"/>
                </a:solidFill>
              </a:rPr>
              <a:t>significativa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para </a:t>
            </a:r>
            <a:r>
              <a:rPr lang="en-US" dirty="0" err="1"/>
              <a:t>usted</a:t>
            </a:r>
            <a:r>
              <a:rPr lang="en-US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0F24E-0444-9393-84B2-05EF783A5950}"/>
              </a:ext>
            </a:extLst>
          </p:cNvPr>
          <p:cNvSpPr txBox="1"/>
          <p:nvPr/>
        </p:nvSpPr>
        <p:spPr>
          <a:xfrm>
            <a:off x="7422358" y="4221065"/>
            <a:ext cx="109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Porque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4B99B-900D-0521-BA13-B4ED9D682C71}"/>
              </a:ext>
            </a:extLst>
          </p:cNvPr>
          <p:cNvSpPr txBox="1"/>
          <p:nvPr/>
        </p:nvSpPr>
        <p:spPr>
          <a:xfrm>
            <a:off x="4065372" y="4868933"/>
            <a:ext cx="400090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0070C0"/>
                </a:solidFill>
              </a:rPr>
              <a:t>sentido</a:t>
            </a:r>
            <a:endParaRPr lang="en-US" b="1" dirty="0">
              <a:solidFill>
                <a:srgbClr val="0070C0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7030A0"/>
                </a:solidFill>
              </a:rPr>
              <a:t>significado</a:t>
            </a:r>
            <a:endParaRPr lang="en-US" b="1" dirty="0">
              <a:solidFill>
                <a:srgbClr val="7030A0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7030A0"/>
                </a:solidFill>
              </a:rPr>
              <a:t>significado</a:t>
            </a:r>
            <a:endParaRPr lang="en-US" b="1" dirty="0">
              <a:solidFill>
                <a:srgbClr val="7030A0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7030A0"/>
                </a:solidFill>
              </a:rPr>
              <a:t>significado</a:t>
            </a:r>
            <a:r>
              <a:rPr lang="en-US" dirty="0"/>
              <a:t> la </a:t>
            </a:r>
            <a:r>
              <a:rPr lang="en-US" dirty="0" err="1"/>
              <a:t>informacion</a:t>
            </a:r>
            <a:r>
              <a:rPr lang="en-US" dirty="0"/>
              <a:t> </a:t>
            </a:r>
            <a:r>
              <a:rPr lang="en-US" dirty="0" err="1"/>
              <a:t>retenida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5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64ifPn.gif">
            <a:extLst>
              <a:ext uri="{FF2B5EF4-FFF2-40B4-BE49-F238E27FC236}">
                <a16:creationId xmlns:a16="http://schemas.microsoft.com/office/drawing/2014/main" id="{4E6A6693-6D47-1271-D7A2-6BE38BB5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24" y="1514595"/>
            <a:ext cx="3303551" cy="290221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E4258-2656-5E96-1345-1CDB9B43F1F1}"/>
              </a:ext>
            </a:extLst>
          </p:cNvPr>
          <p:cNvSpPr txBox="1"/>
          <p:nvPr/>
        </p:nvSpPr>
        <p:spPr>
          <a:xfrm>
            <a:off x="3375423" y="4642371"/>
            <a:ext cx="311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triangulos</a:t>
            </a:r>
            <a:r>
              <a:rPr lang="en-US" dirty="0"/>
              <a:t> hay?</a:t>
            </a:r>
          </a:p>
        </p:txBody>
      </p:sp>
    </p:spTree>
    <p:extLst>
      <p:ext uri="{BB962C8B-B14F-4D97-AF65-F5344CB8AC3E}">
        <p14:creationId xmlns:p14="http://schemas.microsoft.com/office/powerpoint/2010/main" val="243757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9E42-20AA-2A49-A786-57C5AFB3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573366"/>
            <a:ext cx="7886700" cy="688526"/>
          </a:xfrm>
        </p:spPr>
        <p:txBody>
          <a:bodyPr/>
          <a:lstStyle/>
          <a:p>
            <a:r>
              <a:rPr lang="en-US" dirty="0" err="1"/>
              <a:t>Conectando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Puntos</a:t>
            </a:r>
            <a:endParaRPr lang="en-US" dirty="0"/>
          </a:p>
        </p:txBody>
      </p:sp>
      <p:pic>
        <p:nvPicPr>
          <p:cNvPr id="4" name="X64ifPn.gif">
            <a:extLst>
              <a:ext uri="{FF2B5EF4-FFF2-40B4-BE49-F238E27FC236}">
                <a16:creationId xmlns:a16="http://schemas.microsoft.com/office/drawing/2014/main" id="{4E6A6693-6D47-1271-D7A2-6BE38BB5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24" y="1514595"/>
            <a:ext cx="3303551" cy="290221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E4258-2656-5E96-1345-1CDB9B43F1F1}"/>
              </a:ext>
            </a:extLst>
          </p:cNvPr>
          <p:cNvSpPr txBox="1"/>
          <p:nvPr/>
        </p:nvSpPr>
        <p:spPr>
          <a:xfrm>
            <a:off x="3375423" y="4642371"/>
            <a:ext cx="284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triangulos</a:t>
            </a:r>
            <a:r>
              <a:rPr lang="en-US" dirty="0"/>
              <a:t> hay?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F6B58-A8C1-9714-A59C-073264D92F1D}"/>
              </a:ext>
            </a:extLst>
          </p:cNvPr>
          <p:cNvSpPr txBox="1"/>
          <p:nvPr/>
        </p:nvSpPr>
        <p:spPr>
          <a:xfrm>
            <a:off x="747583" y="5237261"/>
            <a:ext cx="76488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Pasos</a:t>
            </a:r>
            <a:r>
              <a:rPr lang="en-US" dirty="0"/>
              <a:t> 5–8 (</a:t>
            </a:r>
            <a:r>
              <a:rPr lang="en-US" b="1" dirty="0" err="1"/>
              <a:t>Pasos</a:t>
            </a:r>
            <a:r>
              <a:rPr lang="en-US" b="1" dirty="0"/>
              <a:t> de </a:t>
            </a:r>
            <a:r>
              <a:rPr lang="en-US" b="1" dirty="0" err="1"/>
              <a:t>verificacion</a:t>
            </a:r>
            <a:r>
              <a:rPr lang="en-US" dirty="0"/>
              <a:t>), </a:t>
            </a:r>
            <a:r>
              <a:rPr lang="en-US" dirty="0" err="1"/>
              <a:t>preguntamos</a:t>
            </a:r>
            <a:r>
              <a:rPr lang="en-US" dirty="0"/>
              <a:t>: </a:t>
            </a:r>
          </a:p>
          <a:p>
            <a:pPr algn="ctr"/>
            <a:r>
              <a:rPr lang="en-US" dirty="0" err="1"/>
              <a:t>Hemos</a:t>
            </a:r>
            <a:r>
              <a:rPr lang="en-US" dirty="0"/>
              <a:t> </a:t>
            </a:r>
            <a:r>
              <a:rPr lang="en-US" dirty="0" err="1"/>
              <a:t>agregado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? </a:t>
            </a:r>
          </a:p>
          <a:p>
            <a:pPr algn="ctr"/>
            <a:r>
              <a:rPr lang="en-US" dirty="0" err="1"/>
              <a:t>Hemos</a:t>
            </a:r>
            <a:r>
              <a:rPr lang="en-US" dirty="0"/>
              <a:t> </a:t>
            </a:r>
            <a:r>
              <a:rPr lang="en-US" dirty="0" err="1"/>
              <a:t>hecho</a:t>
            </a:r>
            <a:r>
              <a:rPr lang="en-US" dirty="0"/>
              <a:t> </a:t>
            </a:r>
            <a:r>
              <a:rPr lang="en-US" dirty="0" err="1"/>
              <a:t>suposiciones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893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479-8A3B-AEC9-2FA3-A5EBDC93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65" y="611134"/>
            <a:ext cx="8143061" cy="688526"/>
          </a:xfrm>
        </p:spPr>
        <p:txBody>
          <a:bodyPr/>
          <a:lstStyle/>
          <a:p>
            <a:r>
              <a:rPr lang="en-US" dirty="0" err="1"/>
              <a:t>Sincronizacion</a:t>
            </a:r>
            <a:r>
              <a:rPr lang="en-US" dirty="0"/>
              <a:t> y  </a:t>
            </a:r>
            <a:r>
              <a:rPr lang="en-US" dirty="0" err="1"/>
              <a:t>Memoria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F9CEF-83E3-1A2D-0FE3-19A23B7F0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32104" r="71414" b="19293"/>
          <a:stretch/>
        </p:blipFill>
        <p:spPr>
          <a:xfrm>
            <a:off x="872420" y="2412293"/>
            <a:ext cx="1149178" cy="184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051D9-826F-88D7-B65F-3878B06CA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1" t="39836" r="37733" b="11562"/>
          <a:stretch/>
        </p:blipFill>
        <p:spPr>
          <a:xfrm>
            <a:off x="3760392" y="2356709"/>
            <a:ext cx="1804086" cy="221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1DDE7-05BF-5AA8-14BC-51757D2F6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30" t="36510" r="11122" b="14887"/>
          <a:stretch/>
        </p:blipFill>
        <p:spPr>
          <a:xfrm>
            <a:off x="6872810" y="2359965"/>
            <a:ext cx="1205889" cy="19338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7E3F5D-0789-8D90-77CB-637B22C9C97E}"/>
              </a:ext>
            </a:extLst>
          </p:cNvPr>
          <p:cNvCxnSpPr/>
          <p:nvPr/>
        </p:nvCxnSpPr>
        <p:spPr>
          <a:xfrm>
            <a:off x="2271190" y="2579282"/>
            <a:ext cx="741405" cy="753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1F613C-2616-40EA-878E-6EB660EEFBA7}"/>
              </a:ext>
            </a:extLst>
          </p:cNvPr>
          <p:cNvCxnSpPr/>
          <p:nvPr/>
        </p:nvCxnSpPr>
        <p:spPr>
          <a:xfrm flipV="1">
            <a:off x="5755556" y="2579282"/>
            <a:ext cx="815546" cy="703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982975-FA22-2FBD-D24E-449A75DF7377}"/>
              </a:ext>
            </a:extLst>
          </p:cNvPr>
          <p:cNvSpPr txBox="1"/>
          <p:nvPr/>
        </p:nvSpPr>
        <p:spPr>
          <a:xfrm>
            <a:off x="126856" y="1837220"/>
            <a:ext cx="264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Memoria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a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corto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plazo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67FC1-A951-4548-F88E-59AD3343CCDB}"/>
              </a:ext>
            </a:extLst>
          </p:cNvPr>
          <p:cNvSpPr txBox="1"/>
          <p:nvPr/>
        </p:nvSpPr>
        <p:spPr>
          <a:xfrm>
            <a:off x="3379554" y="1831392"/>
            <a:ext cx="2384607" cy="37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Memoria de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trabajo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AA1D-62FB-62BE-28AF-26739853171D}"/>
              </a:ext>
            </a:extLst>
          </p:cNvPr>
          <p:cNvSpPr txBox="1"/>
          <p:nvPr/>
        </p:nvSpPr>
        <p:spPr>
          <a:xfrm>
            <a:off x="6324752" y="1809648"/>
            <a:ext cx="281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</a:rPr>
              <a:t>Memoria</a:t>
            </a:r>
            <a:r>
              <a:rPr lang="en-US" b="1" dirty="0">
                <a:highlight>
                  <a:srgbClr val="FFFF00"/>
                </a:highlight>
              </a:rPr>
              <a:t> a Largo </a:t>
            </a:r>
            <a:r>
              <a:rPr lang="en-US" b="1" dirty="0" err="1">
                <a:highlight>
                  <a:srgbClr val="FFFF00"/>
                </a:highlight>
              </a:rPr>
              <a:t>Plazo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5B005-BE7B-B019-D895-F9BA35EDE58C}"/>
              </a:ext>
            </a:extLst>
          </p:cNvPr>
          <p:cNvSpPr txBox="1"/>
          <p:nvPr/>
        </p:nvSpPr>
        <p:spPr>
          <a:xfrm>
            <a:off x="1499718" y="4805984"/>
            <a:ext cx="237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Paso 1   </a:t>
            </a:r>
            <a:r>
              <a:rPr lang="en-US" sz="1600" b="1" dirty="0" err="1"/>
              <a:t>Consumir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29B64-7EAB-51BC-D385-6DAC00A163C7}"/>
              </a:ext>
            </a:extLst>
          </p:cNvPr>
          <p:cNvSpPr txBox="1"/>
          <p:nvPr/>
        </p:nvSpPr>
        <p:spPr>
          <a:xfrm>
            <a:off x="375470" y="5164075"/>
            <a:ext cx="3234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Pasos</a:t>
            </a:r>
            <a:r>
              <a:rPr lang="en-US" sz="1600" dirty="0"/>
              <a:t> 2 y 3, </a:t>
            </a:r>
            <a:r>
              <a:rPr lang="en-US" sz="1600" b="1" dirty="0" err="1"/>
              <a:t>Verbalizar</a:t>
            </a:r>
            <a:r>
              <a:rPr lang="en-US" sz="1600" dirty="0"/>
              <a:t> y </a:t>
            </a:r>
            <a:r>
              <a:rPr lang="en-US" sz="1600" b="1" dirty="0" err="1"/>
              <a:t>Dividir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3A9CE-A6CE-03F3-9C2A-385ECC2517A1}"/>
              </a:ext>
            </a:extLst>
          </p:cNvPr>
          <p:cNvSpPr txBox="1"/>
          <p:nvPr/>
        </p:nvSpPr>
        <p:spPr>
          <a:xfrm>
            <a:off x="1069492" y="5536148"/>
            <a:ext cx="2403395" cy="34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Paso 4, </a:t>
            </a:r>
            <a:r>
              <a:rPr lang="en-US" sz="1600" b="1" dirty="0" err="1"/>
              <a:t>Borrador</a:t>
            </a:r>
            <a:r>
              <a:rPr lang="en-US" sz="1600" b="1" dirty="0"/>
              <a:t> </a:t>
            </a:r>
            <a:r>
              <a:rPr lang="en-US" sz="1600" b="1" dirty="0" err="1"/>
              <a:t>ciego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99254-8A0D-068E-6E57-F7A34BD1570A}"/>
              </a:ext>
            </a:extLst>
          </p:cNvPr>
          <p:cNvSpPr txBox="1"/>
          <p:nvPr/>
        </p:nvSpPr>
        <p:spPr>
          <a:xfrm>
            <a:off x="142904" y="5863782"/>
            <a:ext cx="3427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Pasos</a:t>
            </a:r>
            <a:r>
              <a:rPr lang="en-US" sz="1600" dirty="0"/>
              <a:t> 5–8, </a:t>
            </a:r>
            <a:r>
              <a:rPr lang="en-US" sz="1600" b="1" dirty="0" err="1"/>
              <a:t>Pasos</a:t>
            </a:r>
            <a:r>
              <a:rPr lang="en-US" sz="1600" b="1" dirty="0"/>
              <a:t> de </a:t>
            </a:r>
            <a:r>
              <a:rPr lang="en-US" sz="1600" b="1" dirty="0" err="1"/>
              <a:t>Verificacion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63D969-27E4-9B58-0069-52A612D834C0}"/>
              </a:ext>
            </a:extLst>
          </p:cNvPr>
          <p:cNvSpPr txBox="1"/>
          <p:nvPr/>
        </p:nvSpPr>
        <p:spPr>
          <a:xfrm>
            <a:off x="3810509" y="4865736"/>
            <a:ext cx="2384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Memoria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 a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corto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plazo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DB1CC-6559-0D9B-6090-C917D620B846}"/>
              </a:ext>
            </a:extLst>
          </p:cNvPr>
          <p:cNvSpPr txBox="1"/>
          <p:nvPr/>
        </p:nvSpPr>
        <p:spPr>
          <a:xfrm>
            <a:off x="6730272" y="4865736"/>
            <a:ext cx="146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5–7 </a:t>
            </a:r>
            <a:r>
              <a:rPr lang="en-US" sz="1600" dirty="0" err="1"/>
              <a:t>minutos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6D574-431A-BA11-7A8F-FACEAA1CDE09}"/>
              </a:ext>
            </a:extLst>
          </p:cNvPr>
          <p:cNvSpPr txBox="1"/>
          <p:nvPr/>
        </p:nvSpPr>
        <p:spPr>
          <a:xfrm>
            <a:off x="3810509" y="5175983"/>
            <a:ext cx="215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Memoria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trabajando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C4D545-D90D-C40E-6652-70F545BFD2A5}"/>
              </a:ext>
            </a:extLst>
          </p:cNvPr>
          <p:cNvSpPr txBox="1"/>
          <p:nvPr/>
        </p:nvSpPr>
        <p:spPr>
          <a:xfrm>
            <a:off x="6730272" y="5175983"/>
            <a:ext cx="151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7–10 </a:t>
            </a:r>
            <a:r>
              <a:rPr lang="en-US" sz="1600" dirty="0" err="1"/>
              <a:t>minutos</a:t>
            </a:r>
            <a:endParaRPr lang="en-US" sz="1600" dirty="0"/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401ADEA9-6D45-CB99-EEED-AFCC256D27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2810" y="5536355"/>
            <a:ext cx="322073" cy="3220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301DC7-1E22-0ACB-86CC-FE69AD8AF340}"/>
              </a:ext>
            </a:extLst>
          </p:cNvPr>
          <p:cNvSpPr txBox="1"/>
          <p:nvPr/>
        </p:nvSpPr>
        <p:spPr>
          <a:xfrm>
            <a:off x="6730272" y="5908312"/>
            <a:ext cx="142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 </a:t>
            </a:r>
            <a:r>
              <a:rPr lang="en-US" sz="1600" dirty="0" err="1"/>
              <a:t>tiempo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478C02-375B-5A9B-ADCD-BF100BC414BD}"/>
              </a:ext>
            </a:extLst>
          </p:cNvPr>
          <p:cNvSpPr txBox="1"/>
          <p:nvPr/>
        </p:nvSpPr>
        <p:spPr>
          <a:xfrm>
            <a:off x="3769376" y="5908218"/>
            <a:ext cx="2403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highlight>
                  <a:srgbClr val="FFFF00"/>
                </a:highlight>
              </a:rPr>
              <a:t>Memoria</a:t>
            </a:r>
            <a:r>
              <a:rPr lang="en-US" sz="1600" b="1" dirty="0">
                <a:highlight>
                  <a:srgbClr val="FFFF00"/>
                </a:highlight>
              </a:rPr>
              <a:t> a Largo </a:t>
            </a:r>
            <a:r>
              <a:rPr lang="en-US" sz="1600" b="1" dirty="0" err="1">
                <a:highlight>
                  <a:srgbClr val="FFFF00"/>
                </a:highlight>
              </a:rPr>
              <a:t>Plazo</a:t>
            </a:r>
            <a:endParaRPr lang="en-US" sz="1600" dirty="0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DC420-AD89-FEC4-B680-DC8D53F2651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5989">
            <a:off x="4243942" y="3209924"/>
            <a:ext cx="277845" cy="331276"/>
          </a:xfrm>
          <a:prstGeom prst="rect">
            <a:avLst/>
          </a:prstGeom>
        </p:spPr>
      </p:pic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0ADE5373-2A08-998E-B55A-231BF32BA6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4858" r="11646" b="45284"/>
          <a:stretch/>
        </p:blipFill>
        <p:spPr>
          <a:xfrm>
            <a:off x="7265895" y="2279211"/>
            <a:ext cx="605359" cy="4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6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1C7EA1A9-A5CE-4CF9-94ED-5EA2BA84BC7E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9ede4979-7183-4f81-a394-71c40c9222c4"/>
    <ds:schemaRef ds:uri="http://schemas.openxmlformats.org/package/2006/metadata/core-properties"/>
    <ds:schemaRef ds:uri="http://schemas.microsoft.com/office/infopath/2007/PartnerControls"/>
    <ds:schemaRef ds:uri="038937e4-20c5-4a73-b245-175c4ead9603"/>
    <ds:schemaRef ds:uri="http://schemas.microsoft.com/sharepoint/v3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6988</TotalTime>
  <Words>575</Words>
  <Application>Microsoft Office PowerPoint</Application>
  <PresentationFormat>Apresentação na tela (4:3)</PresentationFormat>
  <Paragraphs>123</Paragraphs>
  <Slides>14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system-ui</vt:lpstr>
      <vt:lpstr>Times New Roman</vt:lpstr>
      <vt:lpstr>Office Theme</vt:lpstr>
      <vt:lpstr>Apresentação do PowerPoint</vt:lpstr>
      <vt:lpstr>El Cono de la Experiencia</vt:lpstr>
      <vt:lpstr>Apresentação do PowerPoint</vt:lpstr>
      <vt:lpstr>Cono de Experiencia</vt:lpstr>
      <vt:lpstr>El Sentido y el Significado</vt:lpstr>
      <vt:lpstr>El Sentido y el Significado</vt:lpstr>
      <vt:lpstr>Apresentação do PowerPoint</vt:lpstr>
      <vt:lpstr>Conectando los Puntos</vt:lpstr>
      <vt:lpstr>Sincronizacion y  Memoria</vt:lpstr>
      <vt:lpstr>Lateralizacion</vt:lpstr>
      <vt:lpstr>Lateralizacion</vt:lpstr>
      <vt:lpstr>Pensamento de nível superior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355</cp:revision>
  <dcterms:created xsi:type="dcterms:W3CDTF">2019-03-18T18:21:25Z</dcterms:created>
  <dcterms:modified xsi:type="dcterms:W3CDTF">2025-04-15T21:53:55Z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